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C9269-36C8-40F9-8DD8-1DAF97D0263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F4220-9F67-4CF3-8AEF-E2BBECCAC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7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F4220-9F67-4CF3-8AEF-E2BBECCAC3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9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09D18E-D534-435C-B0A8-DE24AD6FD167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55645F-0905-44B4-9103-8E25AA43E1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5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تزریق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دوز سوم واکسن کرونا جهت افرادبالای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18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سال</a:t>
            </a:r>
            <a:endParaRPr lang="en-US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184577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3600" dirty="0" smtClean="0">
                <a:cs typeface="B Nazanin" pitchFamily="2" charset="-78"/>
              </a:rPr>
              <a:t>افراد بالای </a:t>
            </a:r>
            <a:r>
              <a:rPr lang="fa-IR" sz="3600" dirty="0" smtClean="0">
                <a:cs typeface="B Nazanin" pitchFamily="2" charset="-78"/>
              </a:rPr>
              <a:t>18 </a:t>
            </a:r>
            <a:r>
              <a:rPr lang="fa-IR" sz="3600" dirty="0" smtClean="0">
                <a:cs typeface="B Nazanin" pitchFamily="2" charset="-78"/>
              </a:rPr>
              <a:t>سالی که </a:t>
            </a:r>
            <a:r>
              <a:rPr lang="fa-IR" sz="3600" dirty="0" smtClean="0">
                <a:cs typeface="B Nazanin" pitchFamily="2" charset="-78"/>
              </a:rPr>
              <a:t>3ماه از </a:t>
            </a:r>
            <a:r>
              <a:rPr lang="fa-IR" sz="3600" dirty="0" smtClean="0">
                <a:cs typeface="B Nazanin" pitchFamily="2" charset="-78"/>
              </a:rPr>
              <a:t>تزریق نوبت دوم </a:t>
            </a:r>
            <a:r>
              <a:rPr lang="fa-IR" sz="3600" dirty="0" smtClean="0">
                <a:cs typeface="B Nazanin" pitchFamily="2" charset="-78"/>
              </a:rPr>
              <a:t>واکسن آنها گذشته است ، </a:t>
            </a:r>
            <a:r>
              <a:rPr lang="fa-IR" sz="3600" dirty="0" smtClean="0">
                <a:cs typeface="B Nazanin" pitchFamily="2" charset="-78"/>
              </a:rPr>
              <a:t>جهت دریافت دوز سوم واکسن به مراکز تجمیعی واکسیناسیون مراجعه </a:t>
            </a:r>
            <a:r>
              <a:rPr lang="fa-IR" sz="3600" dirty="0" smtClean="0">
                <a:cs typeface="B Nazanin" pitchFamily="2" charset="-78"/>
              </a:rPr>
              <a:t>نمایند</a:t>
            </a:r>
            <a:r>
              <a:rPr lang="fa-IR" sz="3600" dirty="0" smtClean="0">
                <a:cs typeface="B Nazanin" pitchFamily="2" charset="-78"/>
              </a:rPr>
              <a:t>.</a:t>
            </a:r>
          </a:p>
          <a:p>
            <a:pPr algn="just" rtl="1"/>
            <a:endParaRPr lang="fa-IR" dirty="0" smtClean="0">
              <a:cs typeface="B Nazanin" pitchFamily="2" charset="-78"/>
            </a:endParaRPr>
          </a:p>
          <a:p>
            <a:pPr algn="just" rtl="1"/>
            <a:endParaRPr lang="fa-IR" dirty="0" smtClean="0">
              <a:cs typeface="B Nazanin" pitchFamily="2" charset="-78"/>
            </a:endParaRPr>
          </a:p>
        </p:txBody>
      </p:sp>
      <p:pic>
        <p:nvPicPr>
          <p:cNvPr id="1026" name="Picture 2" descr="C:\Users\MSG\Desktop\download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3096344" cy="17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SG\Desktop\download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3666729"/>
            <a:ext cx="3456384" cy="17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SG\Desktop\Shmu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517133"/>
            <a:ext cx="1584177" cy="138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4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</TotalTime>
  <Words>37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تزریق دوز سوم واکسن کرونا جهت افرادبالای 18 سال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قابل توجه شهروندان تزریق دوز سوم واکسن کرونا جهت افرادبالای 40 سال</dc:title>
  <dc:creator>ismail - [2010]</dc:creator>
  <cp:lastModifiedBy>ismail - [2010]</cp:lastModifiedBy>
  <cp:revision>6</cp:revision>
  <dcterms:created xsi:type="dcterms:W3CDTF">2021-12-06T10:21:44Z</dcterms:created>
  <dcterms:modified xsi:type="dcterms:W3CDTF">2021-12-21T05:57:54Z</dcterms:modified>
</cp:coreProperties>
</file>