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51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5C9269-36C8-40F9-8DD8-1DAF97D0263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DF4220-9F67-4CF3-8AEF-E2BBECCAC30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47035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8DF4220-9F67-4CF3-8AEF-E2BBECCAC30C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6983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D409D18E-D534-435C-B0A8-DE24AD6FD167}" type="datetimeFigureOut">
              <a:rPr lang="en-US" smtClean="0"/>
              <a:t>12/21/2021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455645F-0905-44B4-9103-8E25AA43E18C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136905" cy="936104"/>
          </a:xfrm>
        </p:spPr>
        <p:txBody>
          <a:bodyPr>
            <a:normAutofit fontScale="90000"/>
          </a:bodyPr>
          <a:lstStyle/>
          <a:p>
            <a:pPr algn="ctr"/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تزریق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دوز سوم واکسن کرونا جهت افرادبالای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18 </a:t>
            </a:r>
            <a:r>
              <a:rPr lang="fa-IR" dirty="0" smtClean="0">
                <a:solidFill>
                  <a:srgbClr val="FF0000"/>
                </a:solidFill>
                <a:cs typeface="B Nazanin" pitchFamily="2" charset="-78"/>
              </a:rPr>
              <a:t>سال</a:t>
            </a:r>
            <a:endParaRPr lang="en-US" dirty="0">
              <a:solidFill>
                <a:srgbClr val="FF0000"/>
              </a:solidFill>
              <a:cs typeface="B Nazanin" pitchFamily="2" charset="-78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536" y="1412776"/>
            <a:ext cx="8352928" cy="5184577"/>
          </a:xfrm>
        </p:spPr>
        <p:txBody>
          <a:bodyPr/>
          <a:lstStyle/>
          <a:p>
            <a:pPr marL="0" indent="0" algn="just" rtl="1">
              <a:buNone/>
            </a:pPr>
            <a:r>
              <a:rPr lang="fa-IR" sz="3600" dirty="0" smtClean="0">
                <a:cs typeface="B Nazanin" pitchFamily="2" charset="-78"/>
              </a:rPr>
              <a:t>افراد بالای </a:t>
            </a:r>
            <a:r>
              <a:rPr lang="fa-IR" sz="3600" dirty="0" smtClean="0">
                <a:cs typeface="B Nazanin" pitchFamily="2" charset="-78"/>
              </a:rPr>
              <a:t>18 </a:t>
            </a:r>
            <a:r>
              <a:rPr lang="fa-IR" sz="3600" dirty="0" smtClean="0">
                <a:cs typeface="B Nazanin" pitchFamily="2" charset="-78"/>
              </a:rPr>
              <a:t>سالی که </a:t>
            </a:r>
            <a:r>
              <a:rPr lang="fa-IR" sz="3600" dirty="0" smtClean="0">
                <a:cs typeface="B Nazanin" pitchFamily="2" charset="-78"/>
              </a:rPr>
              <a:t>3ماه از </a:t>
            </a:r>
            <a:r>
              <a:rPr lang="fa-IR" sz="3600" dirty="0" smtClean="0">
                <a:cs typeface="B Nazanin" pitchFamily="2" charset="-78"/>
              </a:rPr>
              <a:t>تزریق نوبت دوم </a:t>
            </a:r>
            <a:r>
              <a:rPr lang="fa-IR" sz="3600" dirty="0" smtClean="0">
                <a:cs typeface="B Nazanin" pitchFamily="2" charset="-78"/>
              </a:rPr>
              <a:t>واکسن آنها گذشته است ، </a:t>
            </a:r>
            <a:r>
              <a:rPr lang="fa-IR" sz="3600" dirty="0" smtClean="0">
                <a:cs typeface="B Nazanin" pitchFamily="2" charset="-78"/>
              </a:rPr>
              <a:t>جهت دریافت دوز سوم واکسن به مراکز تجمیعی واکسیناسیون مراجعه </a:t>
            </a:r>
            <a:r>
              <a:rPr lang="fa-IR" sz="3600" dirty="0" smtClean="0">
                <a:cs typeface="B Nazanin" pitchFamily="2" charset="-78"/>
              </a:rPr>
              <a:t>نمایند</a:t>
            </a:r>
            <a:r>
              <a:rPr lang="fa-IR" sz="3600" dirty="0" smtClean="0">
                <a:cs typeface="B Nazanin" pitchFamily="2" charset="-78"/>
              </a:rPr>
              <a:t>.</a:t>
            </a:r>
          </a:p>
          <a:p>
            <a:pPr algn="just" rtl="1"/>
            <a:endParaRPr lang="fa-IR" dirty="0" smtClean="0">
              <a:cs typeface="B Nazanin" pitchFamily="2" charset="-78"/>
            </a:endParaRPr>
          </a:p>
          <a:p>
            <a:pPr algn="just" rtl="1"/>
            <a:endParaRPr lang="fa-IR" dirty="0" smtClean="0">
              <a:cs typeface="B Nazanin" pitchFamily="2" charset="-78"/>
            </a:endParaRPr>
          </a:p>
        </p:txBody>
      </p:sp>
      <p:pic>
        <p:nvPicPr>
          <p:cNvPr id="1026" name="Picture 2" descr="C:\Users\MSG\Desktop\download (2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5024"/>
            <a:ext cx="3096344" cy="17442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MSG\Desktop\download (1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5" y="3666729"/>
            <a:ext cx="3456384" cy="174421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MSG\Desktop\Shmu_logo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3888" y="4517133"/>
            <a:ext cx="1584177" cy="13867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554412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57</TotalTime>
  <Words>37</Words>
  <Application>Microsoft Office PowerPoint</Application>
  <PresentationFormat>On-screen Show (4:3)</PresentationFormat>
  <Paragraphs>3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Aspect</vt:lpstr>
      <vt:lpstr>تزریق دوز سوم واکسن کرونا جهت افرادبالای 18 سال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قابل توجه شهروندان تزریق دوز سوم واکسن کرونا جهت افرادبالای 40 سال</dc:title>
  <dc:creator>ismail - [2010]</dc:creator>
  <cp:lastModifiedBy>ismail - [2010]</cp:lastModifiedBy>
  <cp:revision>6</cp:revision>
  <dcterms:created xsi:type="dcterms:W3CDTF">2021-12-06T10:21:44Z</dcterms:created>
  <dcterms:modified xsi:type="dcterms:W3CDTF">2021-12-21T05:57:54Z</dcterms:modified>
</cp:coreProperties>
</file>