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34475" cy="12179300" type="ledger"/>
  <p:notesSz cx="6858000" cy="9144000"/>
  <p:defaultTextStyle>
    <a:defPPr>
      <a:defRPr lang="en-US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680" y="2316"/>
      </p:cViewPr>
      <p:guideLst>
        <p:guide orient="horz" pos="3836"/>
        <p:guide pos="28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3783477"/>
            <a:ext cx="7764304" cy="26106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171" y="6901603"/>
            <a:ext cx="6394133" cy="3112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B2F4-9BD2-477C-B4D3-35E91D0A97A1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B82-62D0-48C0-BA8B-8209DC7D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B2F4-9BD2-477C-B4D3-35E91D0A97A1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B82-62D0-48C0-BA8B-8209DC7D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20478" y="648437"/>
            <a:ext cx="2737171" cy="1384267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966" y="648437"/>
            <a:ext cx="8059271" cy="1384267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B2F4-9BD2-477C-B4D3-35E91D0A97A1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B82-62D0-48C0-BA8B-8209DC7D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B2F4-9BD2-477C-B4D3-35E91D0A97A1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B82-62D0-48C0-BA8B-8209DC7D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61" y="7826329"/>
            <a:ext cx="7764304" cy="2418944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61" y="5162108"/>
            <a:ext cx="7764304" cy="2664221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B2F4-9BD2-477C-B4D3-35E91D0A97A1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B82-62D0-48C0-BA8B-8209DC7D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965" y="3786298"/>
            <a:ext cx="5398221" cy="1070481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9428" y="3786298"/>
            <a:ext cx="5398221" cy="1070481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B2F4-9BD2-477C-B4D3-35E91D0A97A1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B82-62D0-48C0-BA8B-8209DC7D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726248"/>
            <a:ext cx="4035980" cy="113616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4" y="3862417"/>
            <a:ext cx="4035980" cy="701719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187" y="2726248"/>
            <a:ext cx="4037565" cy="113616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187" y="3862417"/>
            <a:ext cx="4037565" cy="701719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B2F4-9BD2-477C-B4D3-35E91D0A97A1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B82-62D0-48C0-BA8B-8209DC7D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B2F4-9BD2-477C-B4D3-35E91D0A97A1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B82-62D0-48C0-BA8B-8209DC7D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B2F4-9BD2-477C-B4D3-35E91D0A97A1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B82-62D0-48C0-BA8B-8209DC7D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4916"/>
            <a:ext cx="3005180" cy="2063715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327" y="484918"/>
            <a:ext cx="5106425" cy="10394695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24" y="2548633"/>
            <a:ext cx="3005180" cy="8330980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B2F4-9BD2-477C-B4D3-35E91D0A97A1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B82-62D0-48C0-BA8B-8209DC7D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421" y="8525510"/>
            <a:ext cx="5480685" cy="1006485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0421" y="1088243"/>
            <a:ext cx="5480685" cy="7307580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0421" y="9531995"/>
            <a:ext cx="5480685" cy="142937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B2F4-9BD2-477C-B4D3-35E91D0A97A1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B82-62D0-48C0-BA8B-8209DC7D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4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841838"/>
            <a:ext cx="8221028" cy="8037775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724" y="11288408"/>
            <a:ext cx="2131378" cy="648435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DB2F4-9BD2-477C-B4D3-35E91D0A97A1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0946" y="11288408"/>
            <a:ext cx="2892584" cy="648435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6374" y="11288408"/>
            <a:ext cx="2131378" cy="648435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24B82-62D0-48C0-BA8B-8209DC7D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da.gov.ir/list/content?catId=254" TargetMode="External"/><Relationship Id="rId2" Type="http://schemas.openxmlformats.org/officeDocument/2006/relationships/hyperlink" Target="http://fda.gov.ir/list/content?catId=249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p.ssaa.ir/BSigns/New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2037" y="151765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>
                <a:cs typeface="B Nazanin" pitchFamily="2" charset="-78"/>
              </a:rPr>
              <a:t>دریافت پروانه بهداشتی تولید مواد غذایی، آشامیدنی، آرایشی و بهداشتی از معاونت غذا ودارو دانشگاه علوم پزشکی شاهرود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5" name="Flowchart: Decision 4"/>
          <p:cNvSpPr/>
          <p:nvPr/>
        </p:nvSpPr>
        <p:spPr>
          <a:xfrm>
            <a:off x="5024437" y="3194050"/>
            <a:ext cx="2286000" cy="12192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>
                <a:solidFill>
                  <a:schemeClr val="tx1"/>
                </a:solidFill>
              </a:rPr>
              <a:t>متقاضی دارای زمین یا سوله باشد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Flowchart: Decision 5"/>
          <p:cNvSpPr/>
          <p:nvPr/>
        </p:nvSpPr>
        <p:spPr>
          <a:xfrm>
            <a:off x="2281237" y="3270250"/>
            <a:ext cx="2057400" cy="12192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>
                <a:solidFill>
                  <a:schemeClr val="tx1"/>
                </a:solidFill>
              </a:rPr>
              <a:t>متقاضی دارای زمین یا سوله نباشد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19237" y="2355850"/>
            <a:ext cx="64770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Nazanin" pitchFamily="2" charset="-78"/>
              </a:rPr>
              <a:t>درخواست متقاضی برای دریافت پروانه بهداشتی تولید</a:t>
            </a:r>
            <a:endParaRPr lang="en-US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6091237" y="288925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3271837" y="2889250"/>
            <a:ext cx="76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881437" y="4718050"/>
            <a:ext cx="47244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>
                <a:solidFill>
                  <a:schemeClr val="tx1"/>
                </a:solidFill>
              </a:rPr>
              <a:t>درخواست بازدید به معاونت غذا ودارو جهت استعلام وضعیت زمین یا سوله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6091237" y="441325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329237" y="5708650"/>
            <a:ext cx="25908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>
                <a:solidFill>
                  <a:schemeClr val="tx1"/>
                </a:solidFill>
              </a:rPr>
              <a:t>زمین یا سوله مورد تایید است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6319837" y="540385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Decision 14"/>
          <p:cNvSpPr/>
          <p:nvPr/>
        </p:nvSpPr>
        <p:spPr>
          <a:xfrm>
            <a:off x="6700837" y="6470650"/>
            <a:ext cx="13716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chemeClr val="tx1"/>
                </a:solidFill>
              </a:rPr>
              <a:t>بله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Flowchart: Decision 15"/>
          <p:cNvSpPr/>
          <p:nvPr/>
        </p:nvSpPr>
        <p:spPr>
          <a:xfrm>
            <a:off x="5024437" y="6470650"/>
            <a:ext cx="14478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chemeClr val="tx1"/>
                </a:solidFill>
              </a:rPr>
              <a:t>خیر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2110011">
            <a:off x="6103549" y="6215900"/>
            <a:ext cx="45719" cy="3683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rot="19459507">
            <a:off x="6814248" y="6215530"/>
            <a:ext cx="45719" cy="424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7386637" y="700405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2586037" y="7232650"/>
            <a:ext cx="6396038" cy="1371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23837" y="4794250"/>
            <a:ext cx="33528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600" b="1" dirty="0" smtClean="0">
                <a:solidFill>
                  <a:schemeClr val="tx1"/>
                </a:solidFill>
              </a:rPr>
              <a:t> معرفی </a:t>
            </a:r>
            <a:r>
              <a:rPr lang="fa-IR" sz="1600" b="1" dirty="0">
                <a:solidFill>
                  <a:schemeClr val="tx1"/>
                </a:solidFill>
              </a:rPr>
              <a:t>سوله جهت احداث </a:t>
            </a:r>
            <a:r>
              <a:rPr lang="fa-IR" sz="1600" b="1" dirty="0" smtClean="0">
                <a:solidFill>
                  <a:schemeClr val="tx1"/>
                </a:solidFill>
              </a:rPr>
              <a:t>کارخانه به معاونت غذا ودارو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5710237" y="8680450"/>
            <a:ext cx="76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271837" y="9061450"/>
            <a:ext cx="50292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>
                <a:solidFill>
                  <a:schemeClr val="tx1"/>
                </a:solidFill>
              </a:rPr>
              <a:t>دریافت گواهی ثبت علامت </a:t>
            </a:r>
            <a:r>
              <a:rPr lang="fa-IR" sz="1600" b="1" dirty="0" smtClean="0">
                <a:solidFill>
                  <a:schemeClr val="tx1"/>
                </a:solidFill>
              </a:rPr>
              <a:t>تجاری و مراجعه به آدرس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flipH="1">
            <a:off x="3271837" y="4489450"/>
            <a:ext cx="121918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3576637" y="5022850"/>
            <a:ext cx="3048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5786437" y="9823450"/>
            <a:ext cx="45719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3500437" y="10204450"/>
            <a:ext cx="46482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>
                <a:solidFill>
                  <a:schemeClr val="tx1"/>
                </a:solidFill>
              </a:rPr>
              <a:t>صدور پروانه های بهداشتی از سوی معاونت غذا ودارو</a:t>
            </a:r>
          </a:p>
          <a:p>
            <a:pPr algn="ctr"/>
            <a:r>
              <a:rPr lang="fa-IR" sz="1600" b="1" dirty="0" smtClean="0">
                <a:solidFill>
                  <a:schemeClr val="tx1"/>
                </a:solidFill>
              </a:rPr>
              <a:t>(پروانه </a:t>
            </a:r>
            <a:r>
              <a:rPr lang="fa-IR" sz="1600" b="1" dirty="0">
                <a:solidFill>
                  <a:schemeClr val="tx1"/>
                </a:solidFill>
              </a:rPr>
              <a:t>های تاسیس و بهره برداری، مسئول فنی، </a:t>
            </a:r>
            <a:r>
              <a:rPr lang="fa-IR" sz="1600" b="1" dirty="0" smtClean="0">
                <a:solidFill>
                  <a:schemeClr val="tx1"/>
                </a:solidFill>
              </a:rPr>
              <a:t>ساخت)</a:t>
            </a:r>
            <a:endParaRPr lang="fa-IR" sz="1600" b="1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6" name="Elbow Connector 45"/>
          <p:cNvCxnSpPr>
            <a:endCxn id="16" idx="1"/>
          </p:cNvCxnSpPr>
          <p:nvPr/>
        </p:nvCxnSpPr>
        <p:spPr>
          <a:xfrm>
            <a:off x="1062037" y="5327650"/>
            <a:ext cx="3962400" cy="1409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Up Ribbon 49"/>
          <p:cNvSpPr/>
          <p:nvPr/>
        </p:nvSpPr>
        <p:spPr>
          <a:xfrm>
            <a:off x="528637" y="222250"/>
            <a:ext cx="8153400" cy="1136650"/>
          </a:xfrm>
          <a:prstGeom prst="ribbon2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perspectiveLeft"/>
              <a:lightRig rig="threePt" dir="t"/>
            </a:scene3d>
          </a:bodyPr>
          <a:lstStyle/>
          <a:p>
            <a:pPr algn="ctr"/>
            <a:r>
              <a:rPr lang="fa-IR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سال اقتصاد مقاومتی، تولید- اشتغال</a:t>
            </a:r>
            <a:endParaRPr lang="en-US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05037" y="7461250"/>
            <a:ext cx="692943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b="1" dirty="0" smtClean="0"/>
              <a:t>دریافت ضوابط تاسیس کارخانه از سایت معاونت غذا ودارو و یا مراجعه به </a:t>
            </a:r>
            <a:r>
              <a:rPr lang="fa-IR" sz="1600" b="1" dirty="0" smtClean="0"/>
              <a:t>سایت</a:t>
            </a:r>
            <a:endParaRPr lang="en-US" sz="1800" u="sng" dirty="0" smtClean="0">
              <a:hlinkClick r:id="rId2"/>
            </a:endParaRPr>
          </a:p>
          <a:p>
            <a:pPr algn="ctr"/>
            <a:r>
              <a:rPr lang="en-US" sz="1800" u="sng" dirty="0" smtClean="0">
                <a:hlinkClick r:id="rId2"/>
              </a:rPr>
              <a:t>http</a:t>
            </a:r>
            <a:r>
              <a:rPr lang="en-US" sz="1800" u="sng" dirty="0" smtClean="0">
                <a:hlinkClick r:id="rId2"/>
              </a:rPr>
              <a:t>://</a:t>
            </a:r>
            <a:r>
              <a:rPr lang="en-US" sz="1800" u="sng" dirty="0" smtClean="0">
                <a:hlinkClick r:id="rId2"/>
              </a:rPr>
              <a:t>fda.gov.ir/list/content?catId=249</a:t>
            </a:r>
            <a:endParaRPr lang="en-US" sz="1800" u="sng" dirty="0" smtClean="0"/>
          </a:p>
          <a:p>
            <a:pPr algn="ctr"/>
            <a:r>
              <a:rPr lang="en-US" sz="1800" u="sng" dirty="0" smtClean="0">
                <a:hlinkClick r:id="rId3"/>
              </a:rPr>
              <a:t>http://fda.gov.ir/list/content?catId=254</a:t>
            </a:r>
            <a:endParaRPr lang="en-US" sz="1800" dirty="0" smtClean="0"/>
          </a:p>
          <a:p>
            <a:pPr algn="ctr"/>
            <a:endParaRPr lang="en-US" sz="1800" u="sng" dirty="0" smtClean="0"/>
          </a:p>
          <a:p>
            <a:pPr algn="ctr"/>
            <a:endParaRPr lang="en-US" sz="1800" dirty="0" smtClean="0"/>
          </a:p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110037" y="9442450"/>
            <a:ext cx="3315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u="sng" dirty="0" smtClean="0">
                <a:hlinkClick r:id="rId4"/>
              </a:rPr>
              <a:t>http://ip.ssaa.ir/BSigns/New.aspx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129</Words>
  <Application>Microsoft Office PowerPoint</Application>
  <PresentationFormat>Ledger Paper (11x17 in)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madani</dc:creator>
  <cp:lastModifiedBy>madani</cp:lastModifiedBy>
  <cp:revision>18</cp:revision>
  <dcterms:created xsi:type="dcterms:W3CDTF">2017-06-03T05:55:32Z</dcterms:created>
  <dcterms:modified xsi:type="dcterms:W3CDTF">2017-06-06T05:53:53Z</dcterms:modified>
</cp:coreProperties>
</file>