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8" r:id="rId3"/>
    <p:sldId id="257" r:id="rId4"/>
    <p:sldId id="258" r:id="rId5"/>
    <p:sldId id="260" r:id="rId6"/>
    <p:sldId id="262" r:id="rId7"/>
    <p:sldId id="279" r:id="rId8"/>
    <p:sldId id="264" r:id="rId9"/>
    <p:sldId id="280" r:id="rId10"/>
    <p:sldId id="275" r:id="rId11"/>
    <p:sldId id="281" r:id="rId12"/>
    <p:sldId id="273" r:id="rId13"/>
    <p:sldId id="282" r:id="rId14"/>
    <p:sldId id="266" r:id="rId15"/>
    <p:sldId id="268" r:id="rId16"/>
    <p:sldId id="270" r:id="rId17"/>
    <p:sldId id="272" r:id="rId18"/>
    <p:sldId id="283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0" autoAdjust="0"/>
    <p:restoredTop sz="94660"/>
  </p:normalViewPr>
  <p:slideViewPr>
    <p:cSldViewPr>
      <p:cViewPr varScale="1">
        <p:scale>
          <a:sx n="69" d="100"/>
          <a:sy n="69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78F3E-25F4-4997-85A1-65A1EF9DB6E3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6C7A2-5CBD-40AF-9875-4A9697638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12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32645-CC1E-484F-B18B-AA87A7D97ADF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38452-FDC0-4BED-A81E-727E00507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30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38452-FDC0-4BED-A81E-727E005076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A554-CE89-4399-A9DD-A342C04A5B24}" type="datetime1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6CB4-1BE9-4609-AD53-E6089F672B8F}" type="datetime1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FB71-1EB7-4EC0-AD1A-0C95F0EBA1B3}" type="datetime1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AE87-6E29-455B-A6E1-E3F8051E9927}" type="datetime1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A67F-956A-43C9-B20F-AB33C932BF20}" type="datetime1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329C-9069-4B51-863A-23B6B83C0952}" type="datetime1">
              <a:rPr lang="en-US" smtClean="0"/>
              <a:pPr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4D66-A246-4C59-BD33-8F6AE9EA949C}" type="datetime1">
              <a:rPr lang="en-US" smtClean="0"/>
              <a:pPr/>
              <a:t>11/25/2022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0F40-4F23-4765-B0B1-289CA410A947}" type="datetime1">
              <a:rPr lang="en-US" smtClean="0"/>
              <a:pPr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ED47-6023-43DE-B40A-F39F33D93671}" type="datetime1">
              <a:rPr lang="en-US" smtClean="0"/>
              <a:pPr/>
              <a:t>11/25/2022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0A47-3A13-44D4-A963-F820F0079DEE}" type="datetime1">
              <a:rPr lang="en-US" smtClean="0"/>
              <a:pPr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432D-3A5C-4F50-A92F-D9774F18FED5}" type="datetime1">
              <a:rPr lang="en-US" smtClean="0"/>
              <a:pPr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30882-187D-489B-AE7D-5A9ADEE565F6}" type="datetime1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B8BDB-DD51-473D-A3E5-8D530E6A0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905000"/>
            <a:ext cx="7772400" cy="4953000"/>
          </a:xfrm>
        </p:spPr>
        <p:txBody>
          <a:bodyPr>
            <a:normAutofit fontScale="92500" lnSpcReduction="10000"/>
          </a:bodyPr>
          <a:lstStyle/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 smtClean="0">
              <a:solidFill>
                <a:schemeClr val="tx1"/>
              </a:solidFill>
              <a:cs typeface="B Nazanin" pitchFamily="2" charset="-78"/>
            </a:endParaRPr>
          </a:p>
          <a:p>
            <a:endParaRPr lang="fa-IR" sz="2800" dirty="0" smtClean="0">
              <a:solidFill>
                <a:schemeClr val="tx1"/>
              </a:solidFill>
              <a:cs typeface="B Nazanin" pitchFamily="2" charset="-78"/>
            </a:endParaRPr>
          </a:p>
          <a:p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  <a:p>
            <a:endParaRPr lang="en-US" sz="2400" dirty="0" smtClean="0">
              <a:solidFill>
                <a:schemeClr val="tx1"/>
              </a:solidFill>
              <a:latin typeface="IranNastaliq" pitchFamily="18" charset="0"/>
              <a:cs typeface="IranNastaliq" pitchFamily="18" charset="0"/>
            </a:endParaRPr>
          </a:p>
          <a:p>
            <a:r>
              <a:rPr lang="fa-IR" sz="2200" dirty="0" smtClean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  <a:t>تهیه کننده: ا</a:t>
            </a:r>
            <a:r>
              <a:rPr lang="fa-IR" sz="2400" dirty="0" smtClean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  <a:t>عظم سادات منتظری </a:t>
            </a:r>
            <a:r>
              <a:rPr lang="fa-IR" sz="2200" dirty="0" smtClean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  <a:t>(کارشناس ارشد امور دارویی)</a:t>
            </a:r>
            <a:endParaRPr lang="fa-IR" sz="2200" dirty="0">
              <a:solidFill>
                <a:schemeClr val="tx1"/>
              </a:solidFill>
              <a:latin typeface="IranNastaliq" pitchFamily="18" charset="0"/>
              <a:cs typeface="IranNastaliq" pitchFamily="18" charset="0"/>
            </a:endParaRPr>
          </a:p>
          <a:p>
            <a:endParaRPr lang="fa-IR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0"/>
            <a:ext cx="3581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1234\Desktop\دیابت\diabetes-destroye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286000"/>
            <a:ext cx="5448300" cy="3429000"/>
          </a:xfrm>
          <a:prstGeom prst="rect">
            <a:avLst/>
          </a:prstGeom>
          <a:noFill/>
        </p:spPr>
      </p:pic>
      <p:pic>
        <p:nvPicPr>
          <p:cNvPr id="1029" name="Picture 5" descr="C:\Users\1234\Desktop\Clip_2-min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057400"/>
            <a:ext cx="8229599" cy="3809999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81533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2060"/>
                </a:solidFill>
                <a:latin typeface="IranNastaliq" pitchFamily="18" charset="0"/>
                <a:cs typeface="IranNastaliq" pitchFamily="18" charset="0"/>
              </a:rPr>
              <a:t>عوارض</a:t>
            </a:r>
            <a:endParaRPr lang="en-US" dirty="0">
              <a:solidFill>
                <a:srgbClr val="002060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32770" name="Picture 2" descr="C:\Users\1234\Desktop\دیابت\images (1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05800" cy="4572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2295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2060"/>
                </a:solidFill>
                <a:latin typeface="IranNastaliq" pitchFamily="18" charset="0"/>
                <a:cs typeface="IranNastaliq" pitchFamily="18" charset="0"/>
              </a:rPr>
              <a:t>پیشگیری</a:t>
            </a:r>
            <a:endParaRPr lang="en-US" dirty="0">
              <a:solidFill>
                <a:srgbClr val="002060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33794" name="Picture 2" descr="C:\Users\1234\Desktop\دیابت\images (10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229600" cy="4724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pPr algn="just" rtl="1"/>
            <a:r>
              <a:rPr lang="fa-IR" dirty="0" smtClean="0">
                <a:solidFill>
                  <a:srgbClr val="7030A0"/>
                </a:solidFill>
                <a:latin typeface="IranNastaliq" pitchFamily="18" charset="0"/>
                <a:cs typeface="IranNastaliq" pitchFamily="18" charset="0"/>
              </a:rPr>
              <a:t>تغذیه مناسب</a:t>
            </a:r>
            <a:endParaRPr lang="en-US" dirty="0">
              <a:solidFill>
                <a:srgbClr val="7030A0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7170" name="Picture 2" descr="C:\Users\1234\Desktop\دیابت\diabetes-blood-test-results-explained-uk-pre-diet-best-p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343400" cy="4495800"/>
          </a:xfrm>
          <a:prstGeom prst="rect">
            <a:avLst/>
          </a:prstGeom>
          <a:noFill/>
        </p:spPr>
      </p:pic>
      <p:pic>
        <p:nvPicPr>
          <p:cNvPr id="7171" name="Picture 3" descr="C:\Users\1234\Desktop\دیابت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00200"/>
            <a:ext cx="3657600" cy="4495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/>
          <a:p>
            <a:pPr algn="just" rtl="1"/>
            <a:r>
              <a:rPr lang="fa-IR" dirty="0" smtClean="0">
                <a:solidFill>
                  <a:srgbClr val="7030A0"/>
                </a:solidFill>
                <a:latin typeface="IranNastaliq" pitchFamily="18" charset="0"/>
                <a:cs typeface="IranNastaliq" pitchFamily="18" charset="0"/>
              </a:rPr>
              <a:t>تحرک</a:t>
            </a:r>
            <a:endParaRPr lang="en-US" dirty="0">
              <a:solidFill>
                <a:srgbClr val="7030A0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pPr algn="just" rtl="1"/>
            <a:r>
              <a:rPr lang="fa-IR" dirty="0" smtClean="0">
                <a:solidFill>
                  <a:srgbClr val="7030A0"/>
                </a:solidFill>
                <a:latin typeface="IranNastaliq" pitchFamily="18" charset="0"/>
                <a:cs typeface="IranNastaliq" pitchFamily="18" charset="0"/>
              </a:rPr>
              <a:t>مدیریت استرس</a:t>
            </a:r>
            <a:endParaRPr lang="en-US" dirty="0">
              <a:solidFill>
                <a:srgbClr val="7030A0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9218" name="Picture 2" descr="C:\Users\1234\Desktop\دیابت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981200"/>
            <a:ext cx="4267200" cy="4191000"/>
          </a:xfrm>
          <a:prstGeom prst="rect">
            <a:avLst/>
          </a:prstGeom>
          <a:noFill/>
        </p:spPr>
      </p:pic>
      <p:pic>
        <p:nvPicPr>
          <p:cNvPr id="9219" name="Picture 3" descr="C:\Users\1234\Desktop\دیابت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81200"/>
            <a:ext cx="3886200" cy="4191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pPr algn="just" rtl="1"/>
            <a:r>
              <a:rPr lang="fa-IR" dirty="0" smtClean="0">
                <a:solidFill>
                  <a:srgbClr val="7030A0"/>
                </a:solidFill>
                <a:latin typeface="IranNastaliq" pitchFamily="18" charset="0"/>
                <a:cs typeface="IranNastaliq" pitchFamily="18" charset="0"/>
              </a:rPr>
              <a:t>کنترل قند خون</a:t>
            </a:r>
            <a:endParaRPr lang="en-US" dirty="0">
              <a:solidFill>
                <a:srgbClr val="7030A0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11268" name="Picture 4" descr="http://www.saturdayeveningpost.com/wp-content/uploads/satevepost/illustration_281_2_guy_with_14-400x4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2438400" cy="4648200"/>
          </a:xfrm>
          <a:prstGeom prst="rect">
            <a:avLst/>
          </a:prstGeom>
          <a:noFill/>
        </p:spPr>
      </p:pic>
      <p:pic>
        <p:nvPicPr>
          <p:cNvPr id="11269" name="Picture 5" descr="C:\Users\1234\Desktop\دیابت\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199"/>
            <a:ext cx="5867400" cy="464820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2060"/>
                </a:solidFill>
                <a:latin typeface="IranNastaliq" pitchFamily="18" charset="0"/>
                <a:cs typeface="IranNastaliq" pitchFamily="18" charset="0"/>
              </a:rPr>
              <a:t>درمان</a:t>
            </a:r>
            <a:endParaRPr lang="en-US" dirty="0">
              <a:solidFill>
                <a:srgbClr val="002060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2050" name="Picture 2" descr="C:\Users\1234\Desktop\دیابت\download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457199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fa-IR" dirty="0" smtClean="0">
                <a:solidFill>
                  <a:srgbClr val="7030A0"/>
                </a:solidFill>
                <a:latin typeface="IranNastaliq" pitchFamily="18" charset="0"/>
                <a:cs typeface="IranNastaliq" pitchFamily="18" charset="0"/>
              </a:rPr>
              <a:t>تغذیه سالم، تحرک، کنترل قند خون</a:t>
            </a:r>
            <a:endParaRPr lang="en-US" dirty="0">
              <a:solidFill>
                <a:srgbClr val="7030A0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266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371600"/>
          </a:xfrm>
        </p:spPr>
        <p:txBody>
          <a:bodyPr/>
          <a:lstStyle/>
          <a:p>
            <a:r>
              <a:rPr lang="fa-IR" dirty="0" smtClean="0">
                <a:solidFill>
                  <a:srgbClr val="002060"/>
                </a:solidFill>
                <a:latin typeface="IranNastaliq" pitchFamily="18" charset="0"/>
                <a:cs typeface="IranNastaliq" pitchFamily="18" charset="0"/>
              </a:rPr>
              <a:t>علائم</a:t>
            </a:r>
            <a:endParaRPr lang="en-US" dirty="0">
              <a:solidFill>
                <a:srgbClr val="002060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29698" name="Picture 2" descr="C:\Users\1234\Desktop\دیابت\بررسی-ترا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7239000" cy="4780443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7030A0"/>
                </a:solidFill>
                <a:latin typeface="IranNastaliq" pitchFamily="18" charset="0"/>
                <a:cs typeface="IranNastaliq" pitchFamily="18" charset="0"/>
              </a:rPr>
              <a:t>تغییر سبک زندگی</a:t>
            </a:r>
            <a:endParaRPr lang="en-US" dirty="0">
              <a:solidFill>
                <a:srgbClr val="7030A0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27650" name="Picture 2" descr="C:\Users\1234\Desktop\دیابت\habi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229600" cy="4800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 descr="C:\Users\1234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85800"/>
            <a:ext cx="6400800" cy="541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01000" cy="990600"/>
          </a:xfrm>
        </p:spPr>
        <p:txBody>
          <a:bodyPr>
            <a:normAutofit/>
          </a:bodyPr>
          <a:lstStyle/>
          <a:p>
            <a:pPr algn="just" rtl="1"/>
            <a:r>
              <a:rPr lang="fa-IR" dirty="0" smtClean="0">
                <a:solidFill>
                  <a:srgbClr val="7030A0"/>
                </a:solidFill>
                <a:latin typeface="IranNastaliq" pitchFamily="18" charset="0"/>
                <a:cs typeface="IranNastaliq" pitchFamily="18" charset="0"/>
              </a:rPr>
              <a:t>پرخوری</a:t>
            </a:r>
            <a:endParaRPr lang="en-US" dirty="0">
              <a:solidFill>
                <a:srgbClr val="7030A0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2054" name="Picture 6" descr="C:\Users\1234\Desktop\دیابت\cartoon-fat-man-eating-food-1-250-x-17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89350"/>
            <a:ext cx="8001000" cy="511404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772400" cy="884238"/>
          </a:xfrm>
        </p:spPr>
        <p:txBody>
          <a:bodyPr/>
          <a:lstStyle/>
          <a:p>
            <a:pPr algn="just" rtl="1"/>
            <a:r>
              <a:rPr lang="fa-IR" dirty="0" smtClean="0">
                <a:solidFill>
                  <a:srgbClr val="7030A0"/>
                </a:solidFill>
                <a:latin typeface="IranNastaliq" pitchFamily="18" charset="0"/>
                <a:cs typeface="IranNastaliq" pitchFamily="18" charset="0"/>
              </a:rPr>
              <a:t>پر نوشی</a:t>
            </a:r>
            <a:endParaRPr lang="en-US" dirty="0">
              <a:solidFill>
                <a:srgbClr val="7030A0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3074" name="Picture 2" descr="C:\Users\1234\Desktop\دیابت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76400"/>
            <a:ext cx="6629400" cy="4495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pPr algn="just" rtl="1"/>
            <a:r>
              <a:rPr lang="fa-IR" dirty="0" smtClean="0">
                <a:solidFill>
                  <a:srgbClr val="7030A0"/>
                </a:solidFill>
                <a:latin typeface="IranNastaliq" pitchFamily="18" charset="0"/>
                <a:cs typeface="IranNastaliq" pitchFamily="18" charset="0"/>
              </a:rPr>
              <a:t>تکرر ادرار</a:t>
            </a:r>
            <a:endParaRPr lang="en-US" dirty="0">
              <a:solidFill>
                <a:srgbClr val="7030A0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4098" name="Picture 2" descr="C:\Users\1234\Desktop\دیابت\أسباب-كثرة-التبول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1" y="1600200"/>
            <a:ext cx="8229600" cy="4572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pPr algn="just" rtl="1"/>
            <a:r>
              <a:rPr lang="fa-IR" dirty="0" smtClean="0">
                <a:solidFill>
                  <a:srgbClr val="7030A0"/>
                </a:solidFill>
                <a:latin typeface="IranNastaliq" pitchFamily="18" charset="0"/>
                <a:cs typeface="IranNastaliq" pitchFamily="18" charset="0"/>
              </a:rPr>
              <a:t>کاهش وزن شدید</a:t>
            </a:r>
            <a:endParaRPr lang="en-US" dirty="0">
              <a:solidFill>
                <a:srgbClr val="7030A0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5122" name="Picture 2" descr="C:\Users\1234\Desktop\دیابت\images (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5867400" cy="4572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2060"/>
                </a:solidFill>
                <a:latin typeface="IranNastaliq" pitchFamily="18" charset="0"/>
                <a:cs typeface="IranNastaliq" pitchFamily="18" charset="0"/>
              </a:rPr>
              <a:t>علل بروز</a:t>
            </a:r>
            <a:endParaRPr lang="en-US" dirty="0">
              <a:solidFill>
                <a:srgbClr val="002060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30722" name="Picture 2" descr="C:\Users\1234\Desktop\دیابت\hg43_tanya-jawab-xamthone-plu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4572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9358" y="1524000"/>
            <a:ext cx="818528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2060"/>
                </a:solidFill>
                <a:latin typeface="IranNastaliq" pitchFamily="18" charset="0"/>
                <a:cs typeface="IranNastaliq" pitchFamily="18" charset="0"/>
              </a:rPr>
              <a:t>آمار جهانی</a:t>
            </a:r>
            <a:endParaRPr lang="en-US" dirty="0">
              <a:solidFill>
                <a:srgbClr val="002060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31746" name="Picture 2" descr="C:\Users\1234\Desktop\دیابت\1651572002071067860541851011142124721302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BDB-DD51-473D-A3E5-8D530E6A06A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C9FAED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69</Words>
  <Application>Microsoft Office PowerPoint</Application>
  <PresentationFormat>On-screen Show (4:3)</PresentationFormat>
  <Paragraphs>48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علائم</vt:lpstr>
      <vt:lpstr>پرخوری</vt:lpstr>
      <vt:lpstr>پر نوشی</vt:lpstr>
      <vt:lpstr>تکرر ادرار</vt:lpstr>
      <vt:lpstr>کاهش وزن شدید</vt:lpstr>
      <vt:lpstr>علل بروز</vt:lpstr>
      <vt:lpstr>PowerPoint Presentation</vt:lpstr>
      <vt:lpstr>آمار جهانی</vt:lpstr>
      <vt:lpstr>PowerPoint Presentation</vt:lpstr>
      <vt:lpstr>عوارض</vt:lpstr>
      <vt:lpstr>PowerPoint Presentation</vt:lpstr>
      <vt:lpstr>پیشگیری</vt:lpstr>
      <vt:lpstr>تغذیه مناسب</vt:lpstr>
      <vt:lpstr>تحرک</vt:lpstr>
      <vt:lpstr>مدیریت استرس</vt:lpstr>
      <vt:lpstr>کنترل قند خون</vt:lpstr>
      <vt:lpstr>درمان</vt:lpstr>
      <vt:lpstr>تغذیه سالم، تحرک، کنترل قند خون</vt:lpstr>
      <vt:lpstr>تغییر سبک زندگی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1234</dc:creator>
  <cp:lastModifiedBy>pc</cp:lastModifiedBy>
  <cp:revision>24</cp:revision>
  <dcterms:created xsi:type="dcterms:W3CDTF">2016-07-24T13:17:50Z</dcterms:created>
  <dcterms:modified xsi:type="dcterms:W3CDTF">2022-11-25T07:39:44Z</dcterms:modified>
</cp:coreProperties>
</file>