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2" r:id="rId2"/>
    <p:sldId id="562" r:id="rId3"/>
    <p:sldId id="570" r:id="rId4"/>
    <p:sldId id="620" r:id="rId5"/>
    <p:sldId id="5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37E"/>
    <a:srgbClr val="5B9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BA7EB6-7254-C16F-D161-8372B7D3F3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F83766-83DD-AB0A-984B-DC2DC96F6B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47A91-A517-4BDC-8CF8-F7B55753CAC9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9692DA-1F22-2FE1-0CF8-BEC1C3589F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09313-0B2D-93F4-D6F0-E0655CB90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08140-240A-412E-B87C-92DDC8309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36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21568-DD67-43F9-8809-999B9B8A9A0F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2D254-7059-4ED5-964A-EF29181DE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2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9" name="Google Shape;2419;g8eb912fbff_0_17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0" name="Google Shape;2420;g8eb912fbff_0_17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9ADB17-2FBA-19E3-AD5C-F3C61E225C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2D254-7059-4ED5-964A-EF29181DEE9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>
          <a:extLst>
            <a:ext uri="{FF2B5EF4-FFF2-40B4-BE49-F238E27FC236}">
              <a16:creationId xmlns:a16="http://schemas.microsoft.com/office/drawing/2014/main" id="{EC753E25-E589-3D1E-FA77-1F26BF173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8eb912fbff_0_1685:notes">
            <a:extLst>
              <a:ext uri="{FF2B5EF4-FFF2-40B4-BE49-F238E27FC236}">
                <a16:creationId xmlns:a16="http://schemas.microsoft.com/office/drawing/2014/main" id="{3ACBCAE8-CC5D-01AB-C368-BCA15BA6697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8eb912fbff_0_1685:notes">
            <a:extLst>
              <a:ext uri="{FF2B5EF4-FFF2-40B4-BE49-F238E27FC236}">
                <a16:creationId xmlns:a16="http://schemas.microsoft.com/office/drawing/2014/main" id="{F7FD81C6-805F-F1E8-4C47-1CA200F3DF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C22973-45B1-9B13-BC62-1B394887BA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2D254-7059-4ED5-964A-EF29181DEE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40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8">
          <a:extLst>
            <a:ext uri="{FF2B5EF4-FFF2-40B4-BE49-F238E27FC236}">
              <a16:creationId xmlns:a16="http://schemas.microsoft.com/office/drawing/2014/main" id="{B6ED6BA9-1D5C-E383-CB69-00B558042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9" name="Google Shape;2419;g8eb912fbff_0_1724:notes">
            <a:extLst>
              <a:ext uri="{FF2B5EF4-FFF2-40B4-BE49-F238E27FC236}">
                <a16:creationId xmlns:a16="http://schemas.microsoft.com/office/drawing/2014/main" id="{A106E637-B72F-DC82-1F24-12F609DF39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0" name="Google Shape;2420;g8eb912fbff_0_1724:notes">
            <a:extLst>
              <a:ext uri="{FF2B5EF4-FFF2-40B4-BE49-F238E27FC236}">
                <a16:creationId xmlns:a16="http://schemas.microsoft.com/office/drawing/2014/main" id="{BEACB2D0-25D0-38B7-B979-B9928B33B4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15F3B-1E07-07D6-7FEA-076E9FDF7C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2D254-7059-4ED5-964A-EF29181DEE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0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4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82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BB73D3A-402B-E67F-6859-AF92945165D6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63E9BEE-29A2-E1DF-61DF-85E2AC96408C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80F675E-9635-DCB2-0132-D7FC93141F43}"/>
              </a:ext>
            </a:extLst>
          </p:cNvPr>
          <p:cNvSpPr/>
          <p:nvPr userDrawn="1"/>
        </p:nvSpPr>
        <p:spPr>
          <a:xfrm>
            <a:off x="315686" y="1141426"/>
            <a:ext cx="11560629" cy="5471077"/>
          </a:xfrm>
          <a:prstGeom prst="roundRect">
            <a:avLst>
              <a:gd name="adj" fmla="val 2634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+mn-cs"/>
            </a:endParaRPr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1EBCAF54-5AF0-8448-642C-19C160DBE6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415" y="1436235"/>
            <a:ext cx="10461170" cy="524355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3000">
                <a:solidFill>
                  <a:schemeClr val="tx1">
                    <a:lumMod val="85000"/>
                    <a:lumOff val="15000"/>
                  </a:schemeClr>
                </a:solidFill>
                <a:latin typeface="Vazir" panose="020B0603030804020204" pitchFamily="34" charset="-78"/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عنوان را بنویسید</a:t>
            </a:r>
            <a:endParaRPr lang="en-US" dirty="0"/>
          </a:p>
        </p:txBody>
      </p:sp>
      <p:sp>
        <p:nvSpPr>
          <p:cNvPr id="15" name="Text Placeholder 80">
            <a:extLst>
              <a:ext uri="{FF2B5EF4-FFF2-40B4-BE49-F238E27FC236}">
                <a16:creationId xmlns:a16="http://schemas.microsoft.com/office/drawing/2014/main" id="{AF6C6106-1B70-49E9-8BBC-9AA4B7B676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5415" y="2164565"/>
            <a:ext cx="10461170" cy="4171032"/>
          </a:xfrm>
          <a:prstGeom prst="rect">
            <a:avLst/>
          </a:prstGeom>
        </p:spPr>
        <p:txBody>
          <a:bodyPr/>
          <a:lstStyle>
            <a:lvl1pPr marL="342900" indent="-34290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1pPr>
            <a:lvl2pPr marL="8229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2pPr>
            <a:lvl3pPr marL="12801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3pPr>
          </a:lstStyle>
          <a:p>
            <a:pPr lvl="0"/>
            <a:r>
              <a:rPr lang="fa-IR" dirty="0"/>
              <a:t>متن دلخواه</a:t>
            </a:r>
          </a:p>
          <a:p>
            <a:pPr lvl="1"/>
            <a:r>
              <a:rPr lang="fa-IR" dirty="0"/>
              <a:t>زیر متن دلخواه</a:t>
            </a:r>
          </a:p>
          <a:p>
            <a:pPr lvl="2"/>
            <a:r>
              <a:rPr lang="fa-IR" dirty="0"/>
              <a:t>زیر متن دلخواه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BC603CE-C6F9-BBEF-6306-7BED098B89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49EFBD3-DF93-A16E-C3CC-DD25A05D927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418754B-8A7B-0044-C817-1B7DF91C7DBC}"/>
              </a:ext>
            </a:extLst>
          </p:cNvPr>
          <p:cNvSpPr/>
          <p:nvPr userDrawn="1"/>
        </p:nvSpPr>
        <p:spPr>
          <a:xfrm>
            <a:off x="4686335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5EC59967-F428-E051-C239-174EB5101E72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F48E72FF-BF56-D9CB-92B3-C4FCEDBB74BB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B062ED11-3E4A-E79E-998C-9D3C3AD55702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A7E28AEC-608C-C453-69F0-E2E12383E8E6}"/>
              </a:ext>
            </a:extLst>
          </p:cNvPr>
          <p:cNvSpPr txBox="1"/>
          <p:nvPr userDrawn="1"/>
        </p:nvSpPr>
        <p:spPr>
          <a:xfrm>
            <a:off x="4418269" y="417281"/>
            <a:ext cx="14387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9EE67C1F-1961-78A1-49C4-18F13B13465C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42820D65-DEEE-E92D-4B6D-E833CA8467CD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A48F42D-4606-91C5-BAC3-A7C4CCE795E1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0C4E7F-FB1A-C12E-A3AC-41811D5ABB2D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F43459-0AA4-322E-C3C3-14A1596CDA47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BC39DA-7D9F-C6E5-D1EB-60154B978D74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D210614-6691-693A-AFAD-A7BF33657218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35" name="Oval 3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4AC525-918D-9781-4EF3-B73DEA934A50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6" name="Isosceles Triangle 3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F8A96A6-A339-06F5-DE42-28FA1222C8EB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81A691A7-EF39-FB53-CC37-7D87035D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0422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A843E36-7E11-D915-FA8F-494821029243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DCD1287-6CC7-284A-6B1A-02EA8440BFCA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A094B67-F488-CEE3-360F-54DBFFB22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C2D27E7-C247-C46F-84BE-3C3671C64B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9F3721B-5A80-C903-5096-F346817F0D2F}"/>
              </a:ext>
            </a:extLst>
          </p:cNvPr>
          <p:cNvSpPr/>
          <p:nvPr userDrawn="1"/>
        </p:nvSpPr>
        <p:spPr>
          <a:xfrm>
            <a:off x="3199299" y="807562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705479DF-641C-2DB7-9454-873F70A85787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500AD36D-2E3B-E74A-90EC-B4D8E9DFEAE6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A200A3BC-CA1B-83F3-D78D-2BCF85369BD4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C4309E03-70CB-7ACB-72F8-A04980001562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70064301-1726-C5FF-FFA8-0E6A2E71C8CD}"/>
              </a:ext>
            </a:extLst>
          </p:cNvPr>
          <p:cNvSpPr txBox="1"/>
          <p:nvPr userDrawn="1"/>
        </p:nvSpPr>
        <p:spPr>
          <a:xfrm>
            <a:off x="2968327" y="417281"/>
            <a:ext cx="1375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880B0F8C-C404-6FDF-796D-2B2779EA429F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B923A5-A707-7868-8F70-50D0389F2515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BB18A58-25A4-9915-860B-F24D9D78AAAE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D40C9C-BC72-B8A3-EFAA-3F75C0546965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13" name="Isosceles Triangle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3241EAD-B48E-5025-CBFE-D1608E5FBC0A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07591BD-07AF-D46A-4394-C00ACEE0AD5D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5" name="Oval 1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81002A1-983F-13EA-F30A-BB6F6C6A9E01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545028BC-0512-4DCF-EEFE-C3C709ECB139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764A7C7-3309-16F1-8760-C724B9E1D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2428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A843E36-7E11-D915-FA8F-494821029243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DCD1287-6CC7-284A-6B1A-02EA8440BFCA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6618F58-810E-7CD7-AAC2-253D16965B39}"/>
              </a:ext>
            </a:extLst>
          </p:cNvPr>
          <p:cNvSpPr/>
          <p:nvPr userDrawn="1"/>
        </p:nvSpPr>
        <p:spPr>
          <a:xfrm>
            <a:off x="315686" y="1141426"/>
            <a:ext cx="11560629" cy="5471077"/>
          </a:xfrm>
          <a:prstGeom prst="roundRect">
            <a:avLst>
              <a:gd name="adj" fmla="val 2634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+mn-cs"/>
            </a:endParaRPr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4766D40F-8275-BB6E-C1D9-52D1DF5973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415" y="1436235"/>
            <a:ext cx="10461170" cy="524355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3000">
                <a:solidFill>
                  <a:schemeClr val="tx1">
                    <a:lumMod val="85000"/>
                    <a:lumOff val="15000"/>
                  </a:schemeClr>
                </a:solidFill>
                <a:latin typeface="Vazir" panose="020B0603030804020204" pitchFamily="34" charset="-78"/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عنوان را بنویسید</a:t>
            </a:r>
            <a:endParaRPr lang="en-US" dirty="0"/>
          </a:p>
        </p:txBody>
      </p:sp>
      <p:sp>
        <p:nvSpPr>
          <p:cNvPr id="15" name="Text Placeholder 80">
            <a:extLst>
              <a:ext uri="{FF2B5EF4-FFF2-40B4-BE49-F238E27FC236}">
                <a16:creationId xmlns:a16="http://schemas.microsoft.com/office/drawing/2014/main" id="{81F0B61F-06FC-2878-6342-DE6244A13D3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5415" y="2164565"/>
            <a:ext cx="10461170" cy="4171032"/>
          </a:xfrm>
          <a:prstGeom prst="rect">
            <a:avLst/>
          </a:prstGeom>
        </p:spPr>
        <p:txBody>
          <a:bodyPr/>
          <a:lstStyle>
            <a:lvl1pPr marL="342900" indent="-34290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1pPr>
            <a:lvl2pPr marL="8229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2pPr>
            <a:lvl3pPr marL="12801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3pPr>
          </a:lstStyle>
          <a:p>
            <a:pPr lvl="0"/>
            <a:r>
              <a:rPr lang="fa-IR" dirty="0"/>
              <a:t>متن دلخواه</a:t>
            </a:r>
          </a:p>
          <a:p>
            <a:pPr lvl="1"/>
            <a:r>
              <a:rPr lang="fa-IR" dirty="0"/>
              <a:t>زیر متن دلخواه</a:t>
            </a:r>
          </a:p>
          <a:p>
            <a:pPr lvl="2"/>
            <a:r>
              <a:rPr lang="fa-IR" dirty="0"/>
              <a:t>زیر متن دلخواه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A094B67-F488-CEE3-360F-54DBFFB22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C2D27E7-C247-C46F-84BE-3C3671C64B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9F3721B-5A80-C903-5096-F346817F0D2F}"/>
              </a:ext>
            </a:extLst>
          </p:cNvPr>
          <p:cNvSpPr/>
          <p:nvPr userDrawn="1"/>
        </p:nvSpPr>
        <p:spPr>
          <a:xfrm>
            <a:off x="3199299" y="807562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0404BA6B-C045-4054-600B-3BB3475DB73D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2F089544-351E-DDBC-86BC-A63D9D6AD9B1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DE0EE4BA-7E18-10C7-491F-68868E22C2C3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3209B697-48D0-0A7E-F27B-D421CD1FA7ED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51567D77-1D9C-D55A-82F7-F3C35F1C8684}"/>
              </a:ext>
            </a:extLst>
          </p:cNvPr>
          <p:cNvSpPr txBox="1"/>
          <p:nvPr userDrawn="1"/>
        </p:nvSpPr>
        <p:spPr>
          <a:xfrm>
            <a:off x="2968327" y="417281"/>
            <a:ext cx="1375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AAC2A7FC-2070-4AA4-753D-F0CAE5F43A82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8BC2EA9-0A4F-54EA-F0E3-AAC86EC668A1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71DF74A-4DB9-75FF-F9B6-413149330709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CEC3FCE-CFFE-760C-64D2-BDB140779C0C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6F2374-B7E1-F717-D9F5-934AB15AF85E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7743A10-F574-21A9-8BD3-EA35C1859917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35" name="Oval 3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D948CCF-7E6E-82F6-B7E4-B2161C393F3C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6" name="Isosceles Triangle 3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E02D81C-380C-A7ED-2F04-8AA5757B9CE0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73C9BF6F-C146-F7DF-91E0-05FD95B6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5383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A56A5A-BA6B-C01E-BED9-FBFA99C8BD3A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1F10D26-E42F-BB48-0FA5-3DFCB049A37C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D50597F-E886-3F93-6FB8-587E549F71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8AD5F81-6E33-6CCA-6F49-007E0670EB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910CB63-D547-F0C2-DB7D-8D756559ED5C}"/>
              </a:ext>
            </a:extLst>
          </p:cNvPr>
          <p:cNvSpPr/>
          <p:nvPr userDrawn="1"/>
        </p:nvSpPr>
        <p:spPr>
          <a:xfrm>
            <a:off x="1817181" y="814889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F1164B31-9D14-0491-5679-6C6EAA776EF5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C3699377-30DD-C38D-86A4-2DAC006B3F0F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AF7761E7-02FF-A2AF-BF19-FEBC97975917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AFAA2666-475A-129F-3F6F-C607BEF3D838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44E1D3B6-AF0D-AC43-D731-BA06135578F9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218FB806-D0FB-431F-9E6F-2E89EAEF40DB}"/>
              </a:ext>
            </a:extLst>
          </p:cNvPr>
          <p:cNvSpPr txBox="1"/>
          <p:nvPr userDrawn="1"/>
        </p:nvSpPr>
        <p:spPr>
          <a:xfrm>
            <a:off x="1601508" y="417280"/>
            <a:ext cx="1375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501E1DC-EC3A-142F-6773-D9EF1F6E6D34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9835134-7D68-A342-6566-F3D25174D7C0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6275F12-A70B-4DB7-83FB-3D98BE45D46A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13" name="Isosceles Triangle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30558CD-3FA5-3167-49A9-AD4CC6E364AF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FBB9453-5E2A-A165-D0AA-013CA276A330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5" name="Oval 1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29911BD-CEE7-68FF-A382-86A870DCC302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594FF020-A179-9A16-3E83-713A0A6401FD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F21956A2-7B8B-3EC1-3957-63DB29C7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1580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A56A5A-BA6B-C01E-BED9-FBFA99C8BD3A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1F10D26-E42F-BB48-0FA5-3DFCB049A37C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139F2C9-C176-6202-8004-68A126498F68}"/>
              </a:ext>
            </a:extLst>
          </p:cNvPr>
          <p:cNvSpPr/>
          <p:nvPr userDrawn="1"/>
        </p:nvSpPr>
        <p:spPr>
          <a:xfrm>
            <a:off x="315686" y="1141426"/>
            <a:ext cx="11560629" cy="5471077"/>
          </a:xfrm>
          <a:prstGeom prst="roundRect">
            <a:avLst>
              <a:gd name="adj" fmla="val 2634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+mn-cs"/>
            </a:endParaRPr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1CF5CE72-0387-8982-E75A-1EFD503E46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415" y="1436235"/>
            <a:ext cx="10461170" cy="524355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3000">
                <a:solidFill>
                  <a:schemeClr val="tx1">
                    <a:lumMod val="85000"/>
                    <a:lumOff val="15000"/>
                  </a:schemeClr>
                </a:solidFill>
                <a:latin typeface="Vazir" panose="020B0603030804020204" pitchFamily="34" charset="-78"/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عنوان را بنویسید</a:t>
            </a:r>
            <a:endParaRPr lang="en-US" dirty="0"/>
          </a:p>
        </p:txBody>
      </p:sp>
      <p:sp>
        <p:nvSpPr>
          <p:cNvPr id="15" name="Text Placeholder 80">
            <a:extLst>
              <a:ext uri="{FF2B5EF4-FFF2-40B4-BE49-F238E27FC236}">
                <a16:creationId xmlns:a16="http://schemas.microsoft.com/office/drawing/2014/main" id="{791A5F41-086E-A4EB-5166-6CFC958B41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5415" y="2164565"/>
            <a:ext cx="10461170" cy="4171032"/>
          </a:xfrm>
          <a:prstGeom prst="rect">
            <a:avLst/>
          </a:prstGeom>
        </p:spPr>
        <p:txBody>
          <a:bodyPr/>
          <a:lstStyle>
            <a:lvl1pPr marL="342900" indent="-34290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1pPr>
            <a:lvl2pPr marL="8229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2pPr>
            <a:lvl3pPr marL="12801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3pPr>
          </a:lstStyle>
          <a:p>
            <a:pPr lvl="0"/>
            <a:r>
              <a:rPr lang="fa-IR" dirty="0"/>
              <a:t>متن دلخواه</a:t>
            </a:r>
          </a:p>
          <a:p>
            <a:pPr lvl="1"/>
            <a:r>
              <a:rPr lang="fa-IR" dirty="0"/>
              <a:t>زیر متن دلخواه</a:t>
            </a:r>
          </a:p>
          <a:p>
            <a:pPr lvl="2"/>
            <a:r>
              <a:rPr lang="fa-IR" dirty="0"/>
              <a:t>زیر متن دلخواه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D50597F-E886-3F93-6FB8-587E549F71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8AD5F81-6E33-6CCA-6F49-007E0670EB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910CB63-D547-F0C2-DB7D-8D756559ED5C}"/>
              </a:ext>
            </a:extLst>
          </p:cNvPr>
          <p:cNvSpPr/>
          <p:nvPr userDrawn="1"/>
        </p:nvSpPr>
        <p:spPr>
          <a:xfrm>
            <a:off x="1817181" y="814889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8B524AA8-FE84-7595-CA1E-0C305FD29370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0881B39A-189F-D68E-1927-E9D8162A3342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04262D14-E965-1E55-F31A-27C60FB8F594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D2A2F839-6D09-13F3-7495-65A10E99F5A0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517A052C-13F1-0D94-D968-0ED2F009C3A8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EF16EC02-85E4-F158-661C-B3C7D25246FC}"/>
              </a:ext>
            </a:extLst>
          </p:cNvPr>
          <p:cNvSpPr txBox="1"/>
          <p:nvPr userDrawn="1"/>
        </p:nvSpPr>
        <p:spPr>
          <a:xfrm>
            <a:off x="1601508" y="417280"/>
            <a:ext cx="1375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D3A6A27-2FD4-B132-6DE5-2FBFEC339514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BE6049-3D9F-7A75-5B19-FFF1E6E43A16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A9916E-2AAC-734E-64F3-403B0E884B50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F854272-E83E-0344-6E1A-0D53236D78D8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9907C9F-93F4-8133-B0AB-AA262A7833BA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35" name="Oval 3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9DDAFAF-8B24-8713-7FAB-B8EBA0F316A5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6" name="Isosceles Triangle 3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5EF493D-3B32-D4F5-C276-CBC0C03BA673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E77ECAFF-0FD4-6A9B-8DFD-19C4E464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676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!" userDrawn="1">
  <p:cSld name="Thanks!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47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3"/>
          <a:srcRect t="24615" r="36874"/>
          <a:stretch/>
        </p:blipFill>
        <p:spPr>
          <a:xfrm>
            <a:off x="10668002" y="0"/>
            <a:ext cx="1527114" cy="15567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977" y="114749"/>
            <a:ext cx="1141392" cy="9361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3C61E0-E43F-BA8C-27E6-212193608B22}"/>
              </a:ext>
            </a:extLst>
          </p:cNvPr>
          <p:cNvSpPr txBox="1"/>
          <p:nvPr userDrawn="1"/>
        </p:nvSpPr>
        <p:spPr>
          <a:xfrm>
            <a:off x="10995192" y="879087"/>
            <a:ext cx="11413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F4F2F6"/>
                </a:solidFill>
              </a:rPr>
              <a:t>rashasite.ir</a:t>
            </a:r>
          </a:p>
        </p:txBody>
      </p:sp>
    </p:spTree>
    <p:extLst>
      <p:ext uri="{BB962C8B-B14F-4D97-AF65-F5344CB8AC3E}">
        <p14:creationId xmlns:p14="http://schemas.microsoft.com/office/powerpoint/2010/main" val="69155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164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rgbClr val="E0E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1C9AA4-853A-81BB-F604-FAC7B899555C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C5A3B03-CF0D-BBDA-E433-5B07DA7DFAAD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9C2FD5-84D4-DF3D-293C-468773DEF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C0C520-A017-EBC5-5681-B0DC894E12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127774C-3D7B-1F43-1ED4-9E1531168E0A}"/>
              </a:ext>
            </a:extLst>
          </p:cNvPr>
          <p:cNvSpPr/>
          <p:nvPr userDrawn="1"/>
        </p:nvSpPr>
        <p:spPr>
          <a:xfrm>
            <a:off x="8741115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>
            <a:hlinkClick r:id="rId5" action="ppaction://hlinksldjump"/>
            <a:extLst>
              <a:ext uri="{FF2B5EF4-FFF2-40B4-BE49-F238E27FC236}">
                <a16:creationId xmlns:a16="http://schemas.microsoft.com/office/drawing/2014/main" id="{5B9F7E26-3B12-B0DC-1340-2CB75813B11F}"/>
              </a:ext>
            </a:extLst>
          </p:cNvPr>
          <p:cNvSpPr txBox="1"/>
          <p:nvPr userDrawn="1"/>
        </p:nvSpPr>
        <p:spPr>
          <a:xfrm>
            <a:off x="8497731" y="417282"/>
            <a:ext cx="137593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20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1" name="TextBox 10">
            <a:hlinkClick r:id="" action="ppaction://noaction"/>
            <a:extLst>
              <a:ext uri="{FF2B5EF4-FFF2-40B4-BE49-F238E27FC236}">
                <a16:creationId xmlns:a16="http://schemas.microsoft.com/office/drawing/2014/main" id="{F297648D-C7B1-16FF-5D9A-167D09595CAA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2" name="TextBox 11">
            <a:hlinkClick r:id="" action="ppaction://noaction"/>
            <a:extLst>
              <a:ext uri="{FF2B5EF4-FFF2-40B4-BE49-F238E27FC236}">
                <a16:creationId xmlns:a16="http://schemas.microsoft.com/office/drawing/2014/main" id="{6DFE0F30-76AD-1EFA-0114-FFC6137F214A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3" name="TextBox 12">
            <a:hlinkClick r:id="" action="ppaction://noaction"/>
            <a:extLst>
              <a:ext uri="{FF2B5EF4-FFF2-40B4-BE49-F238E27FC236}">
                <a16:creationId xmlns:a16="http://schemas.microsoft.com/office/drawing/2014/main" id="{1D891464-2DF2-6FBA-4E1A-B7B0AB7BFB1C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4" name="TextBox 13">
            <a:hlinkClick r:id="" action="ppaction://noaction"/>
            <a:extLst>
              <a:ext uri="{FF2B5EF4-FFF2-40B4-BE49-F238E27FC236}">
                <a16:creationId xmlns:a16="http://schemas.microsoft.com/office/drawing/2014/main" id="{F46C37C0-9667-5F34-DC7C-C155C83EEDCC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5" name="TextBox 14">
            <a:hlinkClick r:id="" action="ppaction://noaction"/>
            <a:extLst>
              <a:ext uri="{FF2B5EF4-FFF2-40B4-BE49-F238E27FC236}">
                <a16:creationId xmlns:a16="http://schemas.microsoft.com/office/drawing/2014/main" id="{F4CA1BD6-6D50-C584-8D3B-560B7DE032AA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4AA7DB4-251B-A4E9-FF61-768DB8BC7CC2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46611B3-CA0B-3C56-A33C-B33051BA66FC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9" name="Oval 1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42A658-4E70-AB1C-A7B2-BA1A34DE28C2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0" name="Isosceles Triangl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2C8894F-472B-3EFF-8098-D0DFD33003AF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14F5A9D-DBBE-FA5B-B1E4-8F4F0C50F428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23" name="Oval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767D429-CDF7-1B9A-846F-CE904C817B86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4" name="Isosceles Triangle 2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052868E-FFD8-3CA7-BF6B-37DFD4873FB1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90C27804-0AFF-C1BE-0B44-C0523B3F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4071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E0E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93B6C44-B4F0-2A34-EBAB-6E287012DB65}"/>
              </a:ext>
            </a:extLst>
          </p:cNvPr>
          <p:cNvSpPr/>
          <p:nvPr userDrawn="1"/>
        </p:nvSpPr>
        <p:spPr>
          <a:xfrm>
            <a:off x="315686" y="1141426"/>
            <a:ext cx="11560629" cy="5471077"/>
          </a:xfrm>
          <a:prstGeom prst="roundRect">
            <a:avLst>
              <a:gd name="adj" fmla="val 2634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1C9AA4-853A-81BB-F604-FAC7B899555C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C5A3B03-CF0D-BBDA-E433-5B07DA7DFAAD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Text Placeholder 76">
            <a:extLst>
              <a:ext uri="{FF2B5EF4-FFF2-40B4-BE49-F238E27FC236}">
                <a16:creationId xmlns:a16="http://schemas.microsoft.com/office/drawing/2014/main" id="{251259EA-70E8-3ABF-F62B-80F704D62A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415" y="1436235"/>
            <a:ext cx="10461170" cy="524355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3000">
                <a:solidFill>
                  <a:schemeClr val="tx1">
                    <a:lumMod val="85000"/>
                    <a:lumOff val="15000"/>
                  </a:schemeClr>
                </a:solidFill>
                <a:latin typeface="Vazir" panose="020B0603030804020204" pitchFamily="34" charset="-78"/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عنوان را بنویسید</a:t>
            </a:r>
            <a:endParaRPr lang="en-US" dirty="0"/>
          </a:p>
        </p:txBody>
      </p:sp>
      <p:sp>
        <p:nvSpPr>
          <p:cNvPr id="31" name="Text Placeholder 80">
            <a:extLst>
              <a:ext uri="{FF2B5EF4-FFF2-40B4-BE49-F238E27FC236}">
                <a16:creationId xmlns:a16="http://schemas.microsoft.com/office/drawing/2014/main" id="{82079706-E225-56D2-130E-63F7B0FCB8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5415" y="2164565"/>
            <a:ext cx="10461170" cy="4171032"/>
          </a:xfrm>
          <a:prstGeom prst="rect">
            <a:avLst/>
          </a:prstGeom>
        </p:spPr>
        <p:txBody>
          <a:bodyPr/>
          <a:lstStyle>
            <a:lvl1pPr marL="342900" indent="-34290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1pPr>
            <a:lvl2pPr marL="8229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2pPr>
            <a:lvl3pPr marL="12801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3pPr>
          </a:lstStyle>
          <a:p>
            <a:pPr lvl="0"/>
            <a:r>
              <a:rPr lang="fa-IR" dirty="0"/>
              <a:t>متن دلخواه</a:t>
            </a:r>
          </a:p>
          <a:p>
            <a:pPr lvl="1"/>
            <a:r>
              <a:rPr lang="fa-IR" dirty="0"/>
              <a:t>زیر متن دلخواه</a:t>
            </a:r>
          </a:p>
          <a:p>
            <a:pPr lvl="2"/>
            <a:r>
              <a:rPr lang="fa-IR" dirty="0"/>
              <a:t>زیر متن دلخواه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9C2FD5-84D4-DF3D-293C-468773DEF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C0C520-A017-EBC5-5681-B0DC894E12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127774C-3D7B-1F43-1ED4-9E1531168E0A}"/>
              </a:ext>
            </a:extLst>
          </p:cNvPr>
          <p:cNvSpPr/>
          <p:nvPr userDrawn="1"/>
        </p:nvSpPr>
        <p:spPr>
          <a:xfrm>
            <a:off x="8741115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>
            <a:hlinkClick r:id="rId5" action="ppaction://hlinksldjump"/>
            <a:extLst>
              <a:ext uri="{FF2B5EF4-FFF2-40B4-BE49-F238E27FC236}">
                <a16:creationId xmlns:a16="http://schemas.microsoft.com/office/drawing/2014/main" id="{461249D2-A77B-843A-4E28-A8DFD858BB99}"/>
              </a:ext>
            </a:extLst>
          </p:cNvPr>
          <p:cNvSpPr txBox="1"/>
          <p:nvPr userDrawn="1"/>
        </p:nvSpPr>
        <p:spPr>
          <a:xfrm>
            <a:off x="8497731" y="417282"/>
            <a:ext cx="137593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20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1" name="TextBox 10">
            <a:hlinkClick r:id="" action="ppaction://noaction"/>
            <a:extLst>
              <a:ext uri="{FF2B5EF4-FFF2-40B4-BE49-F238E27FC236}">
                <a16:creationId xmlns:a16="http://schemas.microsoft.com/office/drawing/2014/main" id="{C465935F-CB9D-6D23-16EC-12E2EAD49EF8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2" name="TextBox 11">
            <a:hlinkClick r:id="" action="ppaction://noaction"/>
            <a:extLst>
              <a:ext uri="{FF2B5EF4-FFF2-40B4-BE49-F238E27FC236}">
                <a16:creationId xmlns:a16="http://schemas.microsoft.com/office/drawing/2014/main" id="{9FA137C8-4010-ED71-A027-3E22DAB6EF25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3" name="TextBox 12">
            <a:hlinkClick r:id="" action="ppaction://noaction"/>
            <a:extLst>
              <a:ext uri="{FF2B5EF4-FFF2-40B4-BE49-F238E27FC236}">
                <a16:creationId xmlns:a16="http://schemas.microsoft.com/office/drawing/2014/main" id="{9217B53A-995D-52A2-98BC-D84EC09AFDF4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4" name="TextBox 13">
            <a:hlinkClick r:id="" action="ppaction://noaction"/>
            <a:extLst>
              <a:ext uri="{FF2B5EF4-FFF2-40B4-BE49-F238E27FC236}">
                <a16:creationId xmlns:a16="http://schemas.microsoft.com/office/drawing/2014/main" id="{08CC7E94-519B-F25A-FA22-FC726A928CCF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5" name="TextBox 14">
            <a:hlinkClick r:id="" action="ppaction://noaction"/>
            <a:extLst>
              <a:ext uri="{FF2B5EF4-FFF2-40B4-BE49-F238E27FC236}">
                <a16:creationId xmlns:a16="http://schemas.microsoft.com/office/drawing/2014/main" id="{D9F31678-FE7F-BCB4-67C1-E8D769302591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194DF4B-D01A-26A8-AAFE-34BEA777D2DE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9233B71-9BB7-F505-AAC0-4F919BCE3E97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9" name="Oval 1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C64F5A6-C128-1B84-F7AB-25C6751A8B05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0" name="Isosceles Triangl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A849383-9649-7620-705B-5DFF53223921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44E6BB1-A717-4F73-86A8-DD22E54305F0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23" name="Oval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EBE7937-7219-D697-79DB-479FD911B3AE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4" name="Isosceles Triangle 2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BF947C4-F227-65C9-9F54-31BE026A32D2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F1095296-608C-902F-2B5A-8178AA8F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5416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573DB8-CC0A-C13A-F40D-8095CE2EC881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31D733A-933E-A23C-7486-9FF98CCB12E9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A5C31BA-0AE8-F523-A414-2206F863DB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A09A9F3-0289-CF5F-E778-6D5B826180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68EA300-A04D-AC21-01CA-2F6663579882}"/>
              </a:ext>
            </a:extLst>
          </p:cNvPr>
          <p:cNvSpPr/>
          <p:nvPr userDrawn="1"/>
        </p:nvSpPr>
        <p:spPr>
          <a:xfrm>
            <a:off x="7531151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19" name="TextBox 18">
            <a:hlinkClick r:id="" action="ppaction://noaction"/>
            <a:extLst>
              <a:ext uri="{FF2B5EF4-FFF2-40B4-BE49-F238E27FC236}">
                <a16:creationId xmlns:a16="http://schemas.microsoft.com/office/drawing/2014/main" id="{125E28CE-4EE5-1778-E6CD-E9657AA9BAFE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837FE2B1-AFE2-249B-BF3A-9C853C270B77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B320BF5C-4C13-CA7E-ACD4-99E8A9117A74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9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9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4C050DC9-9080-05BB-62F2-7C069874A03B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DA98192A-CE1D-C63D-82D0-D80A23E5E564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243933D7-D2FC-0584-4A3C-C2F7CC9EC39A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E436F3E7-58D2-CE8A-9B6D-F1EF2F4CDF05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B1D4549-ADE4-0E2F-CB84-C7B98E6A4903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D073195-4DB1-5C99-674D-5701F7EEC26E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BBCCCE4-AC8B-FB25-FB26-F713B9B63D03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13" name="Isosceles Triangle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C8485B9-7D32-C907-8EA9-B444ED79E678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DF28648-D2FA-FB15-FC80-7C065F7D9AD7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5" name="Oval 1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A6F3B48-2983-7198-D29F-5611F6491F28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0827ED4-BE45-2FBD-F416-A804D005CC23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3C4CAC49-5675-0E95-A76F-97518C2C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934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573DB8-CC0A-C13A-F40D-8095CE2EC881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31D733A-933E-A23C-7486-9FF98CCB12E9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A5852EC-EDDF-ECD3-3D0D-711F1BB19D20}"/>
              </a:ext>
            </a:extLst>
          </p:cNvPr>
          <p:cNvSpPr/>
          <p:nvPr userDrawn="1"/>
        </p:nvSpPr>
        <p:spPr>
          <a:xfrm>
            <a:off x="315686" y="1141426"/>
            <a:ext cx="11560629" cy="5471077"/>
          </a:xfrm>
          <a:prstGeom prst="roundRect">
            <a:avLst>
              <a:gd name="adj" fmla="val 2634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+mn-cs"/>
            </a:endParaRPr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903AD884-16B0-09D4-0D48-17407270FC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415" y="1436235"/>
            <a:ext cx="10461170" cy="524355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3000">
                <a:solidFill>
                  <a:schemeClr val="tx1">
                    <a:lumMod val="85000"/>
                    <a:lumOff val="15000"/>
                  </a:schemeClr>
                </a:solidFill>
                <a:latin typeface="Vazir" panose="020B0603030804020204" pitchFamily="34" charset="-78"/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عنوان را بنویسید</a:t>
            </a:r>
            <a:endParaRPr lang="en-US" dirty="0"/>
          </a:p>
        </p:txBody>
      </p:sp>
      <p:sp>
        <p:nvSpPr>
          <p:cNvPr id="15" name="Text Placeholder 80">
            <a:extLst>
              <a:ext uri="{FF2B5EF4-FFF2-40B4-BE49-F238E27FC236}">
                <a16:creationId xmlns:a16="http://schemas.microsoft.com/office/drawing/2014/main" id="{0AD20642-CE7B-192D-0B3D-228E3A08D2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5415" y="2164565"/>
            <a:ext cx="10461170" cy="4171032"/>
          </a:xfrm>
          <a:prstGeom prst="rect">
            <a:avLst/>
          </a:prstGeom>
        </p:spPr>
        <p:txBody>
          <a:bodyPr/>
          <a:lstStyle>
            <a:lvl1pPr marL="342900" indent="-34290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1pPr>
            <a:lvl2pPr marL="8229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2pPr>
            <a:lvl3pPr marL="12801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3pPr>
          </a:lstStyle>
          <a:p>
            <a:pPr lvl="0"/>
            <a:r>
              <a:rPr lang="fa-IR" dirty="0"/>
              <a:t>متن دلخواه</a:t>
            </a:r>
          </a:p>
          <a:p>
            <a:pPr lvl="1"/>
            <a:r>
              <a:rPr lang="fa-IR" dirty="0"/>
              <a:t>زیر متن دلخواه</a:t>
            </a:r>
          </a:p>
          <a:p>
            <a:pPr lvl="2"/>
            <a:r>
              <a:rPr lang="fa-IR" dirty="0"/>
              <a:t>زیر متن دلخواه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A5C31BA-0AE8-F523-A414-2206F863DB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A09A9F3-0289-CF5F-E778-6D5B826180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68EA300-A04D-AC21-01CA-2F6663579882}"/>
              </a:ext>
            </a:extLst>
          </p:cNvPr>
          <p:cNvSpPr/>
          <p:nvPr userDrawn="1"/>
        </p:nvSpPr>
        <p:spPr>
          <a:xfrm>
            <a:off x="7531151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19" name="TextBox 18">
            <a:hlinkClick r:id="" action="ppaction://noaction"/>
            <a:extLst>
              <a:ext uri="{FF2B5EF4-FFF2-40B4-BE49-F238E27FC236}">
                <a16:creationId xmlns:a16="http://schemas.microsoft.com/office/drawing/2014/main" id="{125E28CE-4EE5-1778-E6CD-E9657AA9BAFE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FE13C372-5705-E138-A4F3-BDCE9DB1A9B0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DFFB56BF-357A-D922-F5C0-BBC71DD89DD1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9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9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070DE475-124D-4DA8-A4D2-EA499061D3C0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1C54FB4B-DEBF-46B6-828B-808C2629DF62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2751A89C-369C-50B9-425E-D226BDB3FC35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ED78E9A4-21F3-591C-07CB-267E90484A13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F8BD79-E9AE-A5FD-D97D-71AA3404742B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1DC540B-F999-14C3-CC63-4138F222E6BB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D1032E3-5E27-399A-2E6D-DD2296BC8E12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EBE1E66-3F98-BA6F-55B2-155762AE0F9A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33D7707-464A-2C52-9DEF-8108017E0AE8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35" name="Oval 3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6B50470-2D95-0A66-A924-60BBBA787084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6" name="Isosceles Triangle 3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897DD17-7D1F-8B8E-E2FB-F0C7AD46604C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F7AB42EE-326E-A16A-A802-33C2BB53D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1937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954D7D6-5259-6449-AE2F-41F84C09A856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9629BA9-CD18-EDBA-FE3D-438C30C4D90D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488E8C2-FA68-A124-9AD9-5992B8776A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6A48AC5-2885-E4E3-EA0F-5C97C525BC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71B0635-8B6D-C827-91C5-6F55318F1740}"/>
              </a:ext>
            </a:extLst>
          </p:cNvPr>
          <p:cNvSpPr/>
          <p:nvPr userDrawn="1"/>
        </p:nvSpPr>
        <p:spPr>
          <a:xfrm>
            <a:off x="6228823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258FADBE-3EBF-B526-03E4-5DF814D93A94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DC408BE1-7363-1282-9B3C-BF2F6279162C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2FDEFB1B-131B-76CF-66E4-CE3C0D4150B1}"/>
              </a:ext>
            </a:extLst>
          </p:cNvPr>
          <p:cNvSpPr txBox="1"/>
          <p:nvPr userDrawn="1"/>
        </p:nvSpPr>
        <p:spPr>
          <a:xfrm>
            <a:off x="5995002" y="417281"/>
            <a:ext cx="1375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3945EEF0-E42C-E81C-34DC-6FB252458C0A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BC7CCDBD-AA60-D5AF-D97A-9E5EFE260F1E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93FBA4AF-033B-4EEC-4EF0-1D2DE9C5B98E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3733AF1-3A6F-CF1B-A07D-7E0D41755CC1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BD1CE73-AD90-8EFC-B013-9A424AB44DAC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BAA1374-B2FC-6596-3853-2F548D9285E1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13" name="Isosceles Triangle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CADE99A-503C-437D-48DD-A6BD2A7678C5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A9DBC75-0984-4800-96DA-EB7D54CD62A3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5" name="Oval 1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A4E5733-4082-5DA4-362B-5C094F5FC37E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75401EF-D90E-18EC-41B2-94AC37C40D9C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3CE6DA62-0B41-7B53-3377-5AC8F71C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8715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954D7D6-5259-6449-AE2F-41F84C09A856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9629BA9-CD18-EDBA-FE3D-438C30C4D90D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3728DA4-BE2C-89B4-1AA4-81E7F755CD79}"/>
              </a:ext>
            </a:extLst>
          </p:cNvPr>
          <p:cNvSpPr/>
          <p:nvPr userDrawn="1"/>
        </p:nvSpPr>
        <p:spPr>
          <a:xfrm>
            <a:off x="315686" y="1141426"/>
            <a:ext cx="11560629" cy="5471077"/>
          </a:xfrm>
          <a:prstGeom prst="roundRect">
            <a:avLst>
              <a:gd name="adj" fmla="val 2634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+mn-cs"/>
            </a:endParaRPr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5E87A5CF-D289-F8FE-893C-597EB36A6E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415" y="1436235"/>
            <a:ext cx="10461170" cy="524355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3000">
                <a:solidFill>
                  <a:schemeClr val="tx1">
                    <a:lumMod val="85000"/>
                    <a:lumOff val="15000"/>
                  </a:schemeClr>
                </a:solidFill>
                <a:latin typeface="Vazir" panose="020B0603030804020204" pitchFamily="34" charset="-78"/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عنوان را بنویسید</a:t>
            </a:r>
            <a:endParaRPr lang="en-US" dirty="0"/>
          </a:p>
        </p:txBody>
      </p:sp>
      <p:sp>
        <p:nvSpPr>
          <p:cNvPr id="15" name="Text Placeholder 80">
            <a:extLst>
              <a:ext uri="{FF2B5EF4-FFF2-40B4-BE49-F238E27FC236}">
                <a16:creationId xmlns:a16="http://schemas.microsoft.com/office/drawing/2014/main" id="{8F8A340E-0171-6A18-1E2D-5924A3BE81B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5415" y="2164565"/>
            <a:ext cx="10461170" cy="4171032"/>
          </a:xfrm>
          <a:prstGeom prst="rect">
            <a:avLst/>
          </a:prstGeom>
        </p:spPr>
        <p:txBody>
          <a:bodyPr/>
          <a:lstStyle>
            <a:lvl1pPr marL="342900" indent="-34290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1pPr>
            <a:lvl2pPr marL="8229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2pPr>
            <a:lvl3pPr marL="1280160" indent="-285750" algn="just" rtl="1">
              <a:lnSpc>
                <a:spcPct val="140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habnam" panose="020B0603030804020204" pitchFamily="34" charset="-78"/>
                <a:cs typeface="Shabnam" panose="020B0603030804020204" pitchFamily="34" charset="-78"/>
              </a:defRPr>
            </a:lvl3pPr>
          </a:lstStyle>
          <a:p>
            <a:pPr lvl="0"/>
            <a:r>
              <a:rPr lang="fa-IR" dirty="0"/>
              <a:t>متن دلخواه</a:t>
            </a:r>
          </a:p>
          <a:p>
            <a:pPr lvl="1"/>
            <a:r>
              <a:rPr lang="fa-IR" dirty="0"/>
              <a:t>زیر متن دلخواه</a:t>
            </a:r>
          </a:p>
          <a:p>
            <a:pPr lvl="2"/>
            <a:r>
              <a:rPr lang="fa-IR" dirty="0"/>
              <a:t>زیر متن دلخواه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488E8C2-FA68-A124-9AD9-5992B8776A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6A48AC5-2885-E4E3-EA0F-5C97C525BC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71B0635-8B6D-C827-91C5-6F55318F1740}"/>
              </a:ext>
            </a:extLst>
          </p:cNvPr>
          <p:cNvSpPr/>
          <p:nvPr userDrawn="1"/>
        </p:nvSpPr>
        <p:spPr>
          <a:xfrm>
            <a:off x="6228823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9D946A94-8666-C46E-709B-B9D52FE2054D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07216ABB-2A07-FA60-C3CE-6E7A36E53185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6577A002-008D-81F0-81B0-D116C391A493}"/>
              </a:ext>
            </a:extLst>
          </p:cNvPr>
          <p:cNvSpPr txBox="1"/>
          <p:nvPr userDrawn="1"/>
        </p:nvSpPr>
        <p:spPr>
          <a:xfrm>
            <a:off x="5995002" y="417281"/>
            <a:ext cx="1375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16B52ACC-C2B7-41A7-3F96-BEDCD22366F0}"/>
              </a:ext>
            </a:extLst>
          </p:cNvPr>
          <p:cNvSpPr txBox="1"/>
          <p:nvPr userDrawn="1"/>
        </p:nvSpPr>
        <p:spPr>
          <a:xfrm>
            <a:off x="4418269" y="417281"/>
            <a:ext cx="14387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6B8BDE28-E3FF-E6C9-D369-68C49C8D370B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72FBF631-66EE-2480-C3F7-E6D19282FC0D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45790C8-E918-43A5-682C-600F92FF3AEA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F35536-DD5B-348B-5F21-4F6B791E4354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FA5E7AD-9383-28B0-1C34-05D2BCE3B613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DDF586-3898-B986-5DA5-E57D34F8BDF3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3F01B88-157E-394B-E10E-D095261064C9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35" name="Oval 3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460EAA2-1660-E2C0-80E3-1444E5E64CB8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6" name="Isosceles Triangle 3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9F90C6F-D086-5B39-7B3D-82E29422B57B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0247960A-14FE-245F-94BB-17F458A1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6267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BB73D3A-402B-E67F-6859-AF92945165D6}"/>
              </a:ext>
            </a:extLst>
          </p:cNvPr>
          <p:cNvSpPr/>
          <p:nvPr userDrawn="1"/>
        </p:nvSpPr>
        <p:spPr>
          <a:xfrm flipV="1">
            <a:off x="0" y="-3"/>
            <a:ext cx="12192000" cy="895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63E9BEE-29A2-E1DF-61DF-85E2AC96408C}"/>
              </a:ext>
            </a:extLst>
          </p:cNvPr>
          <p:cNvSpPr/>
          <p:nvPr userDrawn="1"/>
        </p:nvSpPr>
        <p:spPr>
          <a:xfrm>
            <a:off x="-9239" y="267668"/>
            <a:ext cx="10076873" cy="628259"/>
          </a:xfrm>
          <a:custGeom>
            <a:avLst/>
            <a:gdLst>
              <a:gd name="connsiteX0" fmla="*/ 4695 w 10076873"/>
              <a:gd name="connsiteY0" fmla="*/ 0 h 637307"/>
              <a:gd name="connsiteX1" fmla="*/ 9776614 w 10076873"/>
              <a:gd name="connsiteY1" fmla="*/ 0 h 637307"/>
              <a:gd name="connsiteX2" fmla="*/ 10076873 w 10076873"/>
              <a:gd name="connsiteY2" fmla="*/ 300259 h 637307"/>
              <a:gd name="connsiteX3" fmla="*/ 10076873 w 10076873"/>
              <a:gd name="connsiteY3" fmla="*/ 637307 h 637307"/>
              <a:gd name="connsiteX4" fmla="*/ 0 w 10076873"/>
              <a:gd name="connsiteY4" fmla="*/ 637307 h 637307"/>
              <a:gd name="connsiteX5" fmla="*/ 0 w 10076873"/>
              <a:gd name="connsiteY5" fmla="*/ 473 h 6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76873" h="637307">
                <a:moveTo>
                  <a:pt x="4695" y="0"/>
                </a:moveTo>
                <a:lnTo>
                  <a:pt x="9776614" y="0"/>
                </a:lnTo>
                <a:cubicBezTo>
                  <a:pt x="9942442" y="0"/>
                  <a:pt x="10076873" y="134431"/>
                  <a:pt x="10076873" y="300259"/>
                </a:cubicBezTo>
                <a:lnTo>
                  <a:pt x="10076873" y="637307"/>
                </a:lnTo>
                <a:lnTo>
                  <a:pt x="0" y="637307"/>
                </a:lnTo>
                <a:lnTo>
                  <a:pt x="0" y="4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BC603CE-C6F9-BBEF-6306-7BED098B89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0567" y="159469"/>
            <a:ext cx="890093" cy="658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49EFBD3-DF93-A16E-C3CC-DD25A05D927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8008" y="250817"/>
            <a:ext cx="969348" cy="542591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418754B-8A7B-0044-C817-1B7DF91C7DBC}"/>
              </a:ext>
            </a:extLst>
          </p:cNvPr>
          <p:cNvSpPr/>
          <p:nvPr userDrawn="1"/>
        </p:nvSpPr>
        <p:spPr>
          <a:xfrm>
            <a:off x="4686335" y="824125"/>
            <a:ext cx="963063" cy="81038"/>
          </a:xfrm>
          <a:custGeom>
            <a:avLst/>
            <a:gdLst>
              <a:gd name="connsiteX0" fmla="*/ 93846 w 963063"/>
              <a:gd name="connsiteY0" fmla="*/ 0 h 81038"/>
              <a:gd name="connsiteX1" fmla="*/ 869217 w 963063"/>
              <a:gd name="connsiteY1" fmla="*/ 0 h 81038"/>
              <a:gd name="connsiteX2" fmla="*/ 958673 w 963063"/>
              <a:gd name="connsiteY2" fmla="*/ 59296 h 81038"/>
              <a:gd name="connsiteX3" fmla="*/ 963063 w 963063"/>
              <a:gd name="connsiteY3" fmla="*/ 81038 h 81038"/>
              <a:gd name="connsiteX4" fmla="*/ 0 w 963063"/>
              <a:gd name="connsiteY4" fmla="*/ 81038 h 81038"/>
              <a:gd name="connsiteX5" fmla="*/ 4390 w 963063"/>
              <a:gd name="connsiteY5" fmla="*/ 59296 h 81038"/>
              <a:gd name="connsiteX6" fmla="*/ 93846 w 963063"/>
              <a:gd name="connsiteY6" fmla="*/ 0 h 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063" h="81038">
                <a:moveTo>
                  <a:pt x="93846" y="0"/>
                </a:moveTo>
                <a:lnTo>
                  <a:pt x="869217" y="0"/>
                </a:lnTo>
                <a:cubicBezTo>
                  <a:pt x="909431" y="0"/>
                  <a:pt x="943935" y="24450"/>
                  <a:pt x="958673" y="59296"/>
                </a:cubicBezTo>
                <a:lnTo>
                  <a:pt x="963063" y="81038"/>
                </a:lnTo>
                <a:lnTo>
                  <a:pt x="0" y="81038"/>
                </a:lnTo>
                <a:lnTo>
                  <a:pt x="4390" y="59296"/>
                </a:lnTo>
                <a:cubicBezTo>
                  <a:pt x="19128" y="24450"/>
                  <a:pt x="53632" y="0"/>
                  <a:pt x="938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700"/>
          </a:p>
        </p:txBody>
      </p:sp>
      <p:sp>
        <p:nvSpPr>
          <p:cNvPr id="2" name="TextBox 1">
            <a:hlinkClick r:id="rId5" action="ppaction://hlinksldjump"/>
            <a:extLst>
              <a:ext uri="{FF2B5EF4-FFF2-40B4-BE49-F238E27FC236}">
                <a16:creationId xmlns:a16="http://schemas.microsoft.com/office/drawing/2014/main" id="{C5BD086D-B16A-ACA3-786C-F304480E267E}"/>
              </a:ext>
            </a:extLst>
          </p:cNvPr>
          <p:cNvSpPr txBox="1"/>
          <p:nvPr userDrawn="1"/>
        </p:nvSpPr>
        <p:spPr>
          <a:xfrm>
            <a:off x="8497731" y="417282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کلیات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5" name="TextBox 4">
            <a:hlinkClick r:id="" action="ppaction://noaction"/>
            <a:extLst>
              <a:ext uri="{FF2B5EF4-FFF2-40B4-BE49-F238E27FC236}">
                <a16:creationId xmlns:a16="http://schemas.microsoft.com/office/drawing/2014/main" id="{3A425DE3-0D08-A9E4-4786-5277FC3CF955}"/>
              </a:ext>
            </a:extLst>
          </p:cNvPr>
          <p:cNvSpPr txBox="1">
            <a:spLocks/>
          </p:cNvSpPr>
          <p:nvPr userDrawn="1"/>
        </p:nvSpPr>
        <p:spPr>
          <a:xfrm>
            <a:off x="7306518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پیشینه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6" name="TextBox 5">
            <a:hlinkClick r:id="" action="ppaction://noaction"/>
            <a:extLst>
              <a:ext uri="{FF2B5EF4-FFF2-40B4-BE49-F238E27FC236}">
                <a16:creationId xmlns:a16="http://schemas.microsoft.com/office/drawing/2014/main" id="{A7CB2023-F2CA-CCF6-2D2C-375029E6B9D4}"/>
              </a:ext>
            </a:extLst>
          </p:cNvPr>
          <p:cNvSpPr txBox="1"/>
          <p:nvPr userDrawn="1"/>
        </p:nvSpPr>
        <p:spPr>
          <a:xfrm>
            <a:off x="5995002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مواد و روش ها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7" name="TextBox 6">
            <a:hlinkClick r:id="" action="ppaction://noaction"/>
            <a:extLst>
              <a:ext uri="{FF2B5EF4-FFF2-40B4-BE49-F238E27FC236}">
                <a16:creationId xmlns:a16="http://schemas.microsoft.com/office/drawing/2014/main" id="{559C156F-A433-8FF7-6831-D10D317D0F74}"/>
              </a:ext>
            </a:extLst>
          </p:cNvPr>
          <p:cNvSpPr txBox="1"/>
          <p:nvPr userDrawn="1"/>
        </p:nvSpPr>
        <p:spPr>
          <a:xfrm>
            <a:off x="4418269" y="417281"/>
            <a:ext cx="14387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800" b="1" dirty="0">
                <a:solidFill>
                  <a:schemeClr val="bg1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تجزیه و تحلیل</a:t>
            </a:r>
            <a:endParaRPr lang="en-US" sz="1800" b="1" dirty="0">
              <a:solidFill>
                <a:schemeClr val="bg1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8" name="TextBox 7">
            <a:hlinkClick r:id="" action="ppaction://noaction"/>
            <a:extLst>
              <a:ext uri="{FF2B5EF4-FFF2-40B4-BE49-F238E27FC236}">
                <a16:creationId xmlns:a16="http://schemas.microsoft.com/office/drawing/2014/main" id="{6F543275-26A8-E706-1BA7-4A278F681D3C}"/>
              </a:ext>
            </a:extLst>
          </p:cNvPr>
          <p:cNvSpPr txBox="1"/>
          <p:nvPr userDrawn="1"/>
        </p:nvSpPr>
        <p:spPr>
          <a:xfrm>
            <a:off x="2968327" y="417281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بحث و نتیجه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hlinkClick r:id="" action="ppaction://noaction"/>
            <a:extLst>
              <a:ext uri="{FF2B5EF4-FFF2-40B4-BE49-F238E27FC236}">
                <a16:creationId xmlns:a16="http://schemas.microsoft.com/office/drawing/2014/main" id="{1EACE6CC-B450-0596-DDBE-592EE976DBD1}"/>
              </a:ext>
            </a:extLst>
          </p:cNvPr>
          <p:cNvSpPr txBox="1"/>
          <p:nvPr userDrawn="1"/>
        </p:nvSpPr>
        <p:spPr>
          <a:xfrm>
            <a:off x="1601508" y="417280"/>
            <a:ext cx="137593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1700" b="1" dirty="0">
                <a:solidFill>
                  <a:srgbClr val="E0E0E0"/>
                </a:solidFill>
                <a:latin typeface="Vazir" panose="020B0603030804020204" pitchFamily="34" charset="-78"/>
                <a:cs typeface="B Titr" panose="00000700000000000000" pitchFamily="2" charset="-78"/>
              </a:rPr>
              <a:t>پیشنهادات</a:t>
            </a:r>
            <a:endParaRPr lang="en-US" sz="1700" b="1" dirty="0">
              <a:solidFill>
                <a:srgbClr val="E0E0E0"/>
              </a:solidFill>
              <a:latin typeface="Vazir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FBF8A00-7A5F-87A0-5614-7E10555DD2FF}"/>
              </a:ext>
            </a:extLst>
          </p:cNvPr>
          <p:cNvSpPr/>
          <p:nvPr userDrawn="1"/>
        </p:nvSpPr>
        <p:spPr>
          <a:xfrm>
            <a:off x="683001" y="417280"/>
            <a:ext cx="467581" cy="333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62E4707-052B-ABEA-F8D4-E6C9C71048BF}"/>
              </a:ext>
            </a:extLst>
          </p:cNvPr>
          <p:cNvSpPr/>
          <p:nvPr userDrawn="1"/>
        </p:nvSpPr>
        <p:spPr>
          <a:xfrm>
            <a:off x="1221448" y="417280"/>
            <a:ext cx="333647" cy="333647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2" name="Oval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5EBBC3-6931-00D8-A45C-B5F65CD22960}"/>
              </a:ext>
            </a:extLst>
          </p:cNvPr>
          <p:cNvSpPr/>
          <p:nvPr userDrawn="1"/>
        </p:nvSpPr>
        <p:spPr>
          <a:xfrm>
            <a:off x="1221449" y="417280"/>
            <a:ext cx="333647" cy="333647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13" name="Isosceles Triangle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F085A2F-E3D2-EC4E-8A9A-F4C0575B924C}"/>
              </a:ext>
            </a:extLst>
          </p:cNvPr>
          <p:cNvSpPr/>
          <p:nvPr userDrawn="1"/>
        </p:nvSpPr>
        <p:spPr>
          <a:xfrm rot="5400000" flipH="1">
            <a:off x="1330442" y="531974"/>
            <a:ext cx="123398" cy="104257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7C839CF-2BAE-D1AC-0920-78A507E119AA}"/>
              </a:ext>
            </a:extLst>
          </p:cNvPr>
          <p:cNvSpPr/>
          <p:nvPr userDrawn="1"/>
        </p:nvSpPr>
        <p:spPr>
          <a:xfrm rot="19362752">
            <a:off x="278921" y="417279"/>
            <a:ext cx="333647" cy="333648"/>
          </a:xfrm>
          <a:prstGeom prst="ellipse">
            <a:avLst/>
          </a:prstGeom>
          <a:solidFill>
            <a:srgbClr val="242E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7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15" name="Oval 1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103D5E8-6A9C-C5A4-A6E7-92CBCAEA8BB6}"/>
              </a:ext>
            </a:extLst>
          </p:cNvPr>
          <p:cNvSpPr/>
          <p:nvPr userDrawn="1"/>
        </p:nvSpPr>
        <p:spPr>
          <a:xfrm rot="19362752">
            <a:off x="278922" y="417279"/>
            <a:ext cx="333647" cy="333648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0" rtlCol="0" anchor="ctr"/>
          <a:lstStyle/>
          <a:p>
            <a:pPr marL="0" marR="0" lvl="0" indent="0" algn="ctr" defTabSz="9143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25" name="Isosceles Triangle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875AA36-1F1A-BF57-E28D-BD23A4CDA3D1}"/>
              </a:ext>
            </a:extLst>
          </p:cNvPr>
          <p:cNvSpPr/>
          <p:nvPr userDrawn="1"/>
        </p:nvSpPr>
        <p:spPr>
          <a:xfrm rot="16200000">
            <a:off x="364355" y="531651"/>
            <a:ext cx="123978" cy="104904"/>
          </a:xfrm>
          <a:prstGeom prst="triangle">
            <a:avLst/>
          </a:prstGeom>
          <a:solidFill>
            <a:schemeClr val="accent1"/>
          </a:solidFill>
          <a:ln w="38100" cap="rnd">
            <a:solidFill>
              <a:schemeClr val="accent1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053F6E"/>
              </a:solidFill>
              <a:cs typeface="B Titr" panose="00000700000000000000" pitchFamily="2" charset="-78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0AC40136-DF37-C32D-6B25-6D77E2A5B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708" y="422746"/>
            <a:ext cx="671171" cy="365125"/>
          </a:xfrm>
          <a:prstGeom prst="rect">
            <a:avLst/>
          </a:prstGeom>
          <a:noFill/>
        </p:spPr>
        <p:txBody>
          <a:bodyPr/>
          <a:lstStyle>
            <a:lvl1pPr algn="ctr">
              <a:defRPr sz="1400" b="1">
                <a:solidFill>
                  <a:schemeClr val="accent1"/>
                </a:solidFill>
                <a:latin typeface="Calibri" panose="020F0502020204030204" pitchFamily="34" charset="0"/>
                <a:cs typeface="B Titr" panose="00000700000000000000" pitchFamily="2" charset="-78"/>
              </a:defRPr>
            </a:lvl1pPr>
          </a:lstStyle>
          <a:p>
            <a:fld id="{CF4FEFAA-A34F-4B1A-923B-840D046F275D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6542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0E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91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BB8E9CD-A4C2-C8B0-C616-015DB7F3EA05}"/>
              </a:ext>
            </a:extLst>
          </p:cNvPr>
          <p:cNvSpPr/>
          <p:nvPr/>
        </p:nvSpPr>
        <p:spPr>
          <a:xfrm>
            <a:off x="5984809" y="524809"/>
            <a:ext cx="5694323" cy="5808381"/>
          </a:xfrm>
          <a:prstGeom prst="roundRect">
            <a:avLst>
              <a:gd name="adj" fmla="val 5974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E3F62B-5787-ED65-DA3C-7CAFA4DABB24}"/>
              </a:ext>
            </a:extLst>
          </p:cNvPr>
          <p:cNvSpPr txBox="1"/>
          <p:nvPr/>
        </p:nvSpPr>
        <p:spPr>
          <a:xfrm>
            <a:off x="6058835" y="1207076"/>
            <a:ext cx="5546271" cy="362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1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 aseman" panose="00000400000000000000" pitchFamily="2" charset="-78"/>
                <a:ea typeface="+mn-ea"/>
                <a:cs typeface="B Titr" panose="00000700000000000000" pitchFamily="2" charset="-78"/>
              </a:rPr>
              <a:t>به نــــام </a:t>
            </a:r>
          </a:p>
          <a:p>
            <a:pPr marL="0" marR="0" lvl="0" indent="0" algn="ctr" defTabSz="1219170" rtl="1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 aseman" panose="00000400000000000000" pitchFamily="2" charset="-78"/>
                <a:ea typeface="+mn-ea"/>
                <a:cs typeface="B Titr" panose="00000700000000000000" pitchFamily="2" charset="-78"/>
              </a:rPr>
              <a:t>خداونـــد </a:t>
            </a:r>
          </a:p>
          <a:p>
            <a:pPr marL="0" marR="0" lvl="0" indent="0" algn="ctr" defTabSz="1219170" rtl="1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 aseman" panose="00000400000000000000" pitchFamily="2" charset="-78"/>
                <a:ea typeface="+mn-ea"/>
                <a:cs typeface="B Titr" panose="00000700000000000000" pitchFamily="2" charset="-78"/>
              </a:rPr>
              <a:t>جـان وخرد</a:t>
            </a:r>
            <a:endParaRPr kumimoji="0" lang="fa-IR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 aseman" panose="00000400000000000000" pitchFamily="2" charset="-78"/>
              <a:ea typeface="+mn-ea"/>
              <a:cs typeface="B Titr" panose="00000700000000000000" pitchFamily="2" charset="-78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D6943F5-FE61-27FD-BE6E-5E4B2827ACD8}"/>
              </a:ext>
            </a:extLst>
          </p:cNvPr>
          <p:cNvSpPr/>
          <p:nvPr/>
        </p:nvSpPr>
        <p:spPr>
          <a:xfrm>
            <a:off x="87465" y="6333190"/>
            <a:ext cx="477078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1</a:t>
            </a:r>
            <a:endParaRPr lang="en-US" dirty="0">
              <a:cs typeface="B Titr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>
          <a:extLst>
            <a:ext uri="{FF2B5EF4-FFF2-40B4-BE49-F238E27FC236}">
              <a16:creationId xmlns:a16="http://schemas.microsoft.com/office/drawing/2014/main" id="{575712E6-0828-0DC2-C1F3-2CF919B18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9BAC3DB-19FE-52BC-3B82-C7560E0227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53"/>
          <a:stretch/>
        </p:blipFill>
        <p:spPr>
          <a:xfrm>
            <a:off x="0" y="-79512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A9891C4-0B42-62AD-BE42-D9D18DDB99EB}"/>
              </a:ext>
            </a:extLst>
          </p:cNvPr>
          <p:cNvSpPr txBox="1"/>
          <p:nvPr/>
        </p:nvSpPr>
        <p:spPr>
          <a:xfrm>
            <a:off x="7071430" y="2428771"/>
            <a:ext cx="4820670" cy="185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77" rtl="1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+mn-ea"/>
                <a:cs typeface="B Titr" panose="00000700000000000000" pitchFamily="2" charset="-78"/>
              </a:rPr>
              <a:t>بررسی شیوع مقاومت به کولیستین در پسودومونای جدا شده از نمونه های بالینی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A3DE83-AC2E-F4EF-32E7-6A400AB59375}"/>
              </a:ext>
            </a:extLst>
          </p:cNvPr>
          <p:cNvSpPr/>
          <p:nvPr/>
        </p:nvSpPr>
        <p:spPr>
          <a:xfrm>
            <a:off x="111319" y="6321288"/>
            <a:ext cx="477078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2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63209C0-702B-2171-0107-20668C6290F9}"/>
              </a:ext>
            </a:extLst>
          </p:cNvPr>
          <p:cNvSpPr/>
          <p:nvPr/>
        </p:nvSpPr>
        <p:spPr>
          <a:xfrm>
            <a:off x="1739878" y="1516403"/>
            <a:ext cx="5143603" cy="3548577"/>
          </a:xfrm>
          <a:prstGeom prst="roundRect">
            <a:avLst>
              <a:gd name="adj" fmla="val 27951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lang="fa-IR" sz="2800" b="1" dirty="0">
                <a:solidFill>
                  <a:srgbClr val="14537E"/>
                </a:solidFill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استاد راهنما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: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 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سرکار خانم دکتر مرجان رشیدان</a:t>
            </a: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استاد مشاور:</a:t>
            </a: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سرکارخانم دکتر پونه ذوالفقاری</a:t>
            </a: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lang="fa-IR" sz="2800" b="1" dirty="0">
                <a:solidFill>
                  <a:srgbClr val="14537E"/>
                </a:solidFill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دانشجو:</a:t>
            </a: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14537E"/>
                </a:solidFill>
                <a:effectLst/>
                <a:uLnTx/>
                <a:uFillTx/>
                <a:latin typeface="Vazir" panose="020B0603030804020204" pitchFamily="34" charset="-78"/>
                <a:ea typeface="Calibri"/>
                <a:cs typeface="B Titr" panose="00000700000000000000" pitchFamily="2" charset="-78"/>
                <a:sym typeface="Calibri"/>
              </a:rPr>
              <a:t>فائزه احمدی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endParaRPr kumimoji="0" lang="fa-IR" sz="1800" b="1" i="0" u="none" strike="noStrike" kern="1200" cap="none" spc="0" normalizeH="0" baseline="0" noProof="0" dirty="0">
              <a:ln>
                <a:noFill/>
              </a:ln>
              <a:solidFill>
                <a:srgbClr val="14537E"/>
              </a:solidFill>
              <a:effectLst/>
              <a:uLnTx/>
              <a:uFillTx/>
              <a:latin typeface="Vazir" panose="020B0603030804020204" pitchFamily="34" charset="-78"/>
              <a:ea typeface="Calibri"/>
              <a:cs typeface="B Titr" panose="00000700000000000000" pitchFamily="2" charset="-78"/>
              <a:sym typeface="Calibri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C8B1151-CE17-F0C3-C67C-444791C2E771}"/>
              </a:ext>
            </a:extLst>
          </p:cNvPr>
          <p:cNvSpPr/>
          <p:nvPr/>
        </p:nvSpPr>
        <p:spPr>
          <a:xfrm flipH="1">
            <a:off x="1739878" y="2151497"/>
            <a:ext cx="5126600" cy="3065455"/>
          </a:xfrm>
          <a:prstGeom prst="roundRect">
            <a:avLst>
              <a:gd name="adj" fmla="val 7283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endParaRPr kumimoji="0" lang="fa-IR" sz="1800" b="1" i="0" u="none" strike="noStrike" kern="1200" cap="none" spc="0" normalizeH="0" baseline="0" noProof="0" dirty="0">
              <a:ln>
                <a:noFill/>
              </a:ln>
              <a:solidFill>
                <a:srgbClr val="14537E"/>
              </a:solidFill>
              <a:effectLst/>
              <a:uLnTx/>
              <a:uFillTx/>
              <a:latin typeface="Vazir" panose="020B0603030804020204" pitchFamily="34" charset="-78"/>
              <a:ea typeface="Calibri"/>
              <a:cs typeface="B Titr" panose="00000700000000000000" pitchFamily="2" charset="-78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A239D3-94D2-1995-0407-835BF4F49BF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618" y="276132"/>
            <a:ext cx="2246244" cy="17969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3169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B3B92-6DF7-D846-49B9-86D87DE6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FF07B9-4132-9C68-E62F-104E9E6D38EE}"/>
              </a:ext>
            </a:extLst>
          </p:cNvPr>
          <p:cNvSpPr/>
          <p:nvPr/>
        </p:nvSpPr>
        <p:spPr>
          <a:xfrm>
            <a:off x="373712" y="1379423"/>
            <a:ext cx="11330609" cy="5108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fa-IR" sz="2300" dirty="0">
                <a:solidFill>
                  <a:srgbClr val="C00000"/>
                </a:solidFill>
                <a:latin typeface="Calibri" panose="020F0502020204030204"/>
                <a:cs typeface="B Titr" panose="00000700000000000000" pitchFamily="2" charset="-78"/>
              </a:rPr>
              <a:t>هدف کلی</a:t>
            </a:r>
          </a:p>
          <a:p>
            <a:pPr algn="just" rtl="1">
              <a:lnSpc>
                <a:spcPct val="150000"/>
              </a:lnSpc>
            </a:pPr>
            <a:r>
              <a:rPr lang="fa-IR" sz="2300" b="1" dirty="0">
                <a:solidFill>
                  <a:schemeClr val="tx1"/>
                </a:solidFill>
                <a:cs typeface="B Nazanin" panose="00000400000000000000" pitchFamily="2" charset="-78"/>
              </a:rPr>
              <a:t>تعیین شیوع مقاومت به کولیستین در سودومونای جدا شده از نمونه های بالینی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B Titr" panose="00000700000000000000" pitchFamily="2" charset="-78"/>
              </a:rPr>
              <a:t>اهداف جزئی (فرعی)</a:t>
            </a:r>
            <a:endParaRPr lang="fa-IR" sz="23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300" b="1" dirty="0">
                <a:solidFill>
                  <a:schemeClr val="tx1"/>
                </a:solidFill>
                <a:cs typeface="B Nazanin" panose="00000400000000000000" pitchFamily="2" charset="-78"/>
              </a:rPr>
              <a:t>1-تعيين ايزوله هاي سودوموناهای جدا شده از نمونه هاي باليني با استفاده از روش هاي شناسايي متداول آزمايشگاهي</a:t>
            </a:r>
          </a:p>
          <a:p>
            <a:pPr algn="just" rtl="1">
              <a:lnSpc>
                <a:spcPct val="150000"/>
              </a:lnSpc>
            </a:pPr>
            <a:r>
              <a:rPr lang="fa-IR" sz="2300" b="1" dirty="0">
                <a:solidFill>
                  <a:schemeClr val="tx1"/>
                </a:solidFill>
                <a:cs typeface="B Nazanin" panose="00000400000000000000" pitchFamily="2" charset="-78"/>
              </a:rPr>
              <a:t>2-تعیین میزان مقاومت میکروبی سودومونا آئروژینوزا  نسبت به کولیستین</a:t>
            </a:r>
          </a:p>
          <a:p>
            <a:pPr algn="ctr">
              <a:lnSpc>
                <a:spcPct val="150000"/>
              </a:lnSpc>
              <a:defRPr/>
            </a:pPr>
            <a:r>
              <a:rPr lang="fa-IR" sz="2300" dirty="0">
                <a:solidFill>
                  <a:srgbClr val="C00000"/>
                </a:solidFill>
                <a:latin typeface="Calibri" panose="020F0502020204030204"/>
                <a:cs typeface="B Titr" panose="00000700000000000000" pitchFamily="2" charset="-78"/>
              </a:rPr>
              <a:t>اهداف کاربردی</a:t>
            </a:r>
          </a:p>
          <a:p>
            <a:pPr algn="just" rtl="1">
              <a:lnSpc>
                <a:spcPct val="150000"/>
              </a:lnSpc>
            </a:pPr>
            <a:r>
              <a:rPr lang="fa-IR" sz="2300" b="1" dirty="0">
                <a:solidFill>
                  <a:schemeClr val="tx1"/>
                </a:solidFill>
                <a:cs typeface="B Nazanin" panose="00000400000000000000" pitchFamily="2" charset="-78"/>
              </a:rPr>
              <a:t>شناخت میزان مقاومت سودومونا آئروژینوزا بر آنتی بیوتیک کولیستین و استفاده از نتایج حاصله در جهت درمان دارویی بیماران مبتلا به شکل اصولی در جهت پیشگیری از ظهور مقاومت های میکروبی بیشتر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.</a:t>
            </a:r>
            <a:endParaRPr lang="fa-IR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337D856-4580-3F07-1024-922EAACC1BC6}"/>
              </a:ext>
            </a:extLst>
          </p:cNvPr>
          <p:cNvSpPr/>
          <p:nvPr/>
        </p:nvSpPr>
        <p:spPr>
          <a:xfrm>
            <a:off x="95415" y="6249725"/>
            <a:ext cx="556591" cy="56397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3</a:t>
            </a:r>
            <a:endParaRPr lang="en-US" dirty="0">
              <a:cs typeface="B Titr" panose="00000700000000000000" pitchFamily="2" charset="-78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C646B3F-64E7-C1D7-B665-2E9947CA80F6}"/>
              </a:ext>
            </a:extLst>
          </p:cNvPr>
          <p:cNvGrpSpPr/>
          <p:nvPr/>
        </p:nvGrpSpPr>
        <p:grpSpPr>
          <a:xfrm>
            <a:off x="397565" y="178547"/>
            <a:ext cx="11646637" cy="1088762"/>
            <a:chOff x="397565" y="178547"/>
            <a:chExt cx="11646637" cy="1088762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0160B04-75AC-73D2-2ACD-062F45C87079}"/>
                </a:ext>
              </a:extLst>
            </p:cNvPr>
            <p:cNvGrpSpPr/>
            <p:nvPr/>
          </p:nvGrpSpPr>
          <p:grpSpPr>
            <a:xfrm>
              <a:off x="397565" y="178547"/>
              <a:ext cx="11646637" cy="1088762"/>
              <a:chOff x="461175" y="130839"/>
              <a:chExt cx="11646637" cy="1088762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164B7738-A073-FA57-C4F2-A2AC231A0896}"/>
                  </a:ext>
                </a:extLst>
              </p:cNvPr>
              <p:cNvGrpSpPr/>
              <p:nvPr/>
            </p:nvGrpSpPr>
            <p:grpSpPr>
              <a:xfrm>
                <a:off x="461175" y="266663"/>
                <a:ext cx="10901695" cy="817114"/>
                <a:chOff x="509646" y="187209"/>
                <a:chExt cx="11012557" cy="817114"/>
              </a:xfrm>
            </p:grpSpPr>
            <p:sp>
              <p:nvSpPr>
                <p:cNvPr id="38" name="Rectangle: Rounded Corners 37">
                  <a:extLst>
                    <a:ext uri="{FF2B5EF4-FFF2-40B4-BE49-F238E27FC236}">
                      <a16:creationId xmlns:a16="http://schemas.microsoft.com/office/drawing/2014/main" id="{2A1B56E0-34BA-7ED0-C5E1-9F916E581B18}"/>
                    </a:ext>
                  </a:extLst>
                </p:cNvPr>
                <p:cNvSpPr/>
                <p:nvPr/>
              </p:nvSpPr>
              <p:spPr>
                <a:xfrm>
                  <a:off x="509646" y="187209"/>
                  <a:ext cx="11012557" cy="817114"/>
                </a:xfrm>
                <a:prstGeom prst="roundRect">
                  <a:avLst>
                    <a:gd name="adj" fmla="val 50000"/>
                  </a:avLst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8357917B-126F-20F7-30CA-BA200126A8BA}"/>
                    </a:ext>
                  </a:extLst>
                </p:cNvPr>
                <p:cNvGrpSpPr/>
                <p:nvPr/>
              </p:nvGrpSpPr>
              <p:grpSpPr>
                <a:xfrm>
                  <a:off x="881343" y="374454"/>
                  <a:ext cx="10218104" cy="427051"/>
                  <a:chOff x="881343" y="374454"/>
                  <a:chExt cx="10218104" cy="427051"/>
                </a:xfrm>
              </p:grpSpPr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49A616EA-F72E-AF60-2DE9-9C1E1A3FD656}"/>
                      </a:ext>
                    </a:extLst>
                  </p:cNvPr>
                  <p:cNvSpPr txBox="1"/>
                  <p:nvPr/>
                </p:nvSpPr>
                <p:spPr>
                  <a:xfrm>
                    <a:off x="9835819" y="432173"/>
                    <a:ext cx="126362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بیان مسئله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2DE50F25-BEF5-D7FA-660D-63F2E770C23F}"/>
                      </a:ext>
                    </a:extLst>
                  </p:cNvPr>
                  <p:cNvSpPr txBox="1"/>
                  <p:nvPr/>
                </p:nvSpPr>
                <p:spPr>
                  <a:xfrm>
                    <a:off x="6677303" y="384892"/>
                    <a:ext cx="112407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روش اجرا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158B88C4-C6C6-0D5B-BB04-F904C0863A3B}"/>
                      </a:ext>
                    </a:extLst>
                  </p:cNvPr>
                  <p:cNvSpPr txBox="1"/>
                  <p:nvPr/>
                </p:nvSpPr>
                <p:spPr>
                  <a:xfrm>
                    <a:off x="5328528" y="395330"/>
                    <a:ext cx="137479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نتایج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FD049B45-0108-9924-9D77-7971011A119B}"/>
                      </a:ext>
                    </a:extLst>
                  </p:cNvPr>
                  <p:cNvSpPr txBox="1"/>
                  <p:nvPr/>
                </p:nvSpPr>
                <p:spPr>
                  <a:xfrm>
                    <a:off x="8066608" y="411100"/>
                    <a:ext cx="15518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اهداف و فرضیات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44" name="TextBox 43">
                    <a:extLst>
                      <a:ext uri="{FF2B5EF4-FFF2-40B4-BE49-F238E27FC236}">
                        <a16:creationId xmlns:a16="http://schemas.microsoft.com/office/drawing/2014/main" id="{F06676F9-7883-8E57-4985-8ADDA70DD974}"/>
                      </a:ext>
                    </a:extLst>
                  </p:cNvPr>
                  <p:cNvSpPr txBox="1"/>
                  <p:nvPr/>
                </p:nvSpPr>
                <p:spPr>
                  <a:xfrm>
                    <a:off x="4399604" y="384892"/>
                    <a:ext cx="137479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بحث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6B981CED-FBB1-F1FA-E60C-9F8793172187}"/>
                      </a:ext>
                    </a:extLst>
                  </p:cNvPr>
                  <p:cNvSpPr txBox="1"/>
                  <p:nvPr/>
                </p:nvSpPr>
                <p:spPr>
                  <a:xfrm>
                    <a:off x="2386377" y="374454"/>
                    <a:ext cx="213629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محدودیت های پژوهش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F77D944B-9C20-0417-63D6-3AAC3C540881}"/>
                      </a:ext>
                    </a:extLst>
                  </p:cNvPr>
                  <p:cNvSpPr txBox="1"/>
                  <p:nvPr/>
                </p:nvSpPr>
                <p:spPr>
                  <a:xfrm>
                    <a:off x="881343" y="374454"/>
                    <a:ext cx="137479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پیشنهادات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</p:grpSp>
          </p:grpSp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DBF65F8F-BA06-6F6A-60A9-28F79F10A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46860" y="130839"/>
                <a:ext cx="1360952" cy="1088762"/>
              </a:xfrm>
              <a:prstGeom prst="roundRect">
                <a:avLst>
                  <a:gd name="adj" fmla="val 50000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</p:spPr>
          </p:pic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8ACDAD3-8C5F-C7C6-110C-930923D6E82F}"/>
                </a:ext>
              </a:extLst>
            </p:cNvPr>
            <p:cNvCxnSpPr/>
            <p:nvPr/>
          </p:nvCxnSpPr>
          <p:spPr>
            <a:xfrm flipH="1">
              <a:off x="8464105" y="1028119"/>
              <a:ext cx="582517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448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2B577-F51D-C62C-976A-1B9ECC4D4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31D9A7C-55EB-5674-EAF3-6B244658EE28}"/>
              </a:ext>
            </a:extLst>
          </p:cNvPr>
          <p:cNvSpPr/>
          <p:nvPr/>
        </p:nvSpPr>
        <p:spPr>
          <a:xfrm>
            <a:off x="341905" y="1243147"/>
            <a:ext cx="11330609" cy="52849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indent="-4572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26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A4B9AF-0D8A-BA57-38D8-6D984ABC8DDD}"/>
              </a:ext>
            </a:extLst>
          </p:cNvPr>
          <p:cNvSpPr txBox="1"/>
          <p:nvPr/>
        </p:nvSpPr>
        <p:spPr>
          <a:xfrm>
            <a:off x="3787920" y="1320011"/>
            <a:ext cx="4248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>
                <a:solidFill>
                  <a:srgbClr val="C00000"/>
                </a:solidFill>
                <a:latin typeface="Calibri" panose="020F0502020204030204"/>
                <a:cs typeface="B Titr" panose="00000700000000000000" pitchFamily="2" charset="-78"/>
              </a:rPr>
              <a:t>نتایج</a:t>
            </a: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F83775-93DF-21B0-E502-6FFA158E2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390502"/>
              </p:ext>
            </p:extLst>
          </p:nvPr>
        </p:nvGraphicFramePr>
        <p:xfrm>
          <a:off x="662964" y="2249447"/>
          <a:ext cx="7215488" cy="4230769"/>
        </p:xfrm>
        <a:graphic>
          <a:graphicData uri="http://schemas.openxmlformats.org/drawingml/2006/table">
            <a:tbl>
              <a:tblPr rtl="1" firstRow="1" firstCol="1" bandRow="1"/>
              <a:tblGrid>
                <a:gridCol w="2030104">
                  <a:extLst>
                    <a:ext uri="{9D8B030D-6E8A-4147-A177-3AD203B41FA5}">
                      <a16:colId xmlns:a16="http://schemas.microsoft.com/office/drawing/2014/main" val="1380656681"/>
                    </a:ext>
                  </a:extLst>
                </a:gridCol>
                <a:gridCol w="1792860">
                  <a:extLst>
                    <a:ext uri="{9D8B030D-6E8A-4147-A177-3AD203B41FA5}">
                      <a16:colId xmlns:a16="http://schemas.microsoft.com/office/drawing/2014/main" val="2055427231"/>
                    </a:ext>
                  </a:extLst>
                </a:gridCol>
                <a:gridCol w="1637531">
                  <a:extLst>
                    <a:ext uri="{9D8B030D-6E8A-4147-A177-3AD203B41FA5}">
                      <a16:colId xmlns:a16="http://schemas.microsoft.com/office/drawing/2014/main" val="3865088355"/>
                    </a:ext>
                  </a:extLst>
                </a:gridCol>
                <a:gridCol w="1754993">
                  <a:extLst>
                    <a:ext uri="{9D8B030D-6E8A-4147-A177-3AD203B41FA5}">
                      <a16:colId xmlns:a16="http://schemas.microsoft.com/office/drawing/2014/main" val="1275253082"/>
                    </a:ext>
                  </a:extLst>
                </a:gridCol>
              </a:tblGrid>
              <a:tr h="67643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حساسیت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آنتی بیوتیک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مقاوم 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(R)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بینابینی 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(I)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حساس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(S)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073037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سفتازدیم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(57/25%) 75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(4/58%) 6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(38/17%) 50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761380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ایمی پنم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(48/85%) 64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(9/17%) 12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(41/98%) 55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934679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مروپنم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(51/90%) 68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(10/70%) 14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(37/40%) 49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46342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جنتامایسین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(46/56%) 61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(3/82%) 5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(49/62%) 65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670440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توبرامایسین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(41/22%) 54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(8/40%) 11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(50/38%) 66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1187055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آمیکاسین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(49/62%) 65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(1/53%) 2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(48/85%) 64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152527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سیپروفلوکساسین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(60/30%) 79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(11/45%) 15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(28/25%) 37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124521"/>
                  </a:ext>
                </a:extLst>
              </a:tr>
              <a:tr h="494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پیپراسیلین-تازوباکتام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(42/75%) 56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(29/77%) 39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(27/48%) 36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922232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سفپیم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(61/83%) 81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(17/56%) 23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(20/61%) 27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830789"/>
                  </a:ext>
                </a:extLst>
              </a:tr>
              <a:tr h="31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کولیسیتین</a:t>
                      </a:r>
                      <a:endParaRPr lang="en-US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(8/39%) 11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(0/76%) 1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6930" algn="ctr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(90/85%) 119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944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C7B2B5-684C-30D1-AC68-F4483BDC140B}"/>
              </a:ext>
            </a:extLst>
          </p:cNvPr>
          <p:cNvSpPr txBox="1"/>
          <p:nvPr/>
        </p:nvSpPr>
        <p:spPr>
          <a:xfrm>
            <a:off x="763324" y="1776709"/>
            <a:ext cx="6968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cs typeface="B Titr" panose="00000700000000000000" pitchFamily="2" charset="-78"/>
              </a:rPr>
              <a:t>بررسی حساسیت آنتی بیوتیکی ایزوله های سودوموناس آئروژینوزا جدا شده از نمونه های بالینی</a:t>
            </a:r>
            <a:endParaRPr lang="en-US" sz="1600" b="1" dirty="0">
              <a:cs typeface="B Titr" panose="00000700000000000000" pitchFamily="2" charset="-78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65AD4F8-A079-86A5-C6CE-EEC67E17A2A6}"/>
              </a:ext>
            </a:extLst>
          </p:cNvPr>
          <p:cNvSpPr/>
          <p:nvPr/>
        </p:nvSpPr>
        <p:spPr>
          <a:xfrm>
            <a:off x="95415" y="6202017"/>
            <a:ext cx="667909" cy="6116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>
                <a:cs typeface="B Titr" panose="00000700000000000000" pitchFamily="2" charset="-78"/>
              </a:rPr>
              <a:t>4</a:t>
            </a:r>
            <a:endParaRPr lang="en-US" sz="1600" dirty="0">
              <a:cs typeface="B Titr" panose="00000700000000000000" pitchFamily="2" charset="-78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8C28D-FACC-920F-848D-A03A650E9B0C}"/>
              </a:ext>
            </a:extLst>
          </p:cNvPr>
          <p:cNvGrpSpPr/>
          <p:nvPr/>
        </p:nvGrpSpPr>
        <p:grpSpPr>
          <a:xfrm>
            <a:off x="397565" y="178547"/>
            <a:ext cx="11646637" cy="1088762"/>
            <a:chOff x="461175" y="130839"/>
            <a:chExt cx="11646637" cy="108876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A94B231-25DF-8809-8308-76391839233B}"/>
                </a:ext>
              </a:extLst>
            </p:cNvPr>
            <p:cNvGrpSpPr/>
            <p:nvPr/>
          </p:nvGrpSpPr>
          <p:grpSpPr>
            <a:xfrm>
              <a:off x="461175" y="266663"/>
              <a:ext cx="10901695" cy="817114"/>
              <a:chOff x="461175" y="266663"/>
              <a:chExt cx="10901695" cy="817114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6722F75C-2DB8-4626-0258-9F795767326B}"/>
                  </a:ext>
                </a:extLst>
              </p:cNvPr>
              <p:cNvGrpSpPr/>
              <p:nvPr/>
            </p:nvGrpSpPr>
            <p:grpSpPr>
              <a:xfrm>
                <a:off x="461175" y="266663"/>
                <a:ext cx="10901695" cy="817114"/>
                <a:chOff x="509646" y="187209"/>
                <a:chExt cx="11012557" cy="817114"/>
              </a:xfrm>
            </p:grpSpPr>
            <p:sp>
              <p:nvSpPr>
                <p:cNvPr id="24" name="Rectangle: Rounded Corners 23">
                  <a:extLst>
                    <a:ext uri="{FF2B5EF4-FFF2-40B4-BE49-F238E27FC236}">
                      <a16:creationId xmlns:a16="http://schemas.microsoft.com/office/drawing/2014/main" id="{E673FA62-789B-A47E-D2E2-4698FC293733}"/>
                    </a:ext>
                  </a:extLst>
                </p:cNvPr>
                <p:cNvSpPr/>
                <p:nvPr/>
              </p:nvSpPr>
              <p:spPr>
                <a:xfrm>
                  <a:off x="509646" y="187209"/>
                  <a:ext cx="11012557" cy="817114"/>
                </a:xfrm>
                <a:prstGeom prst="roundRect">
                  <a:avLst>
                    <a:gd name="adj" fmla="val 50000"/>
                  </a:avLst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EDAA1287-B182-96CA-1322-A91471CA3A1D}"/>
                    </a:ext>
                  </a:extLst>
                </p:cNvPr>
                <p:cNvGrpSpPr/>
                <p:nvPr/>
              </p:nvGrpSpPr>
              <p:grpSpPr>
                <a:xfrm>
                  <a:off x="881343" y="374454"/>
                  <a:ext cx="10218104" cy="427051"/>
                  <a:chOff x="881343" y="374454"/>
                  <a:chExt cx="10218104" cy="427051"/>
                </a:xfrm>
              </p:grpSpPr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74E3EC40-241A-D81C-C79D-88CE0C951697}"/>
                      </a:ext>
                    </a:extLst>
                  </p:cNvPr>
                  <p:cNvSpPr txBox="1"/>
                  <p:nvPr/>
                </p:nvSpPr>
                <p:spPr>
                  <a:xfrm>
                    <a:off x="9835819" y="432173"/>
                    <a:ext cx="126362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بیان مسئله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FC3F733E-BE09-7EFF-7358-2A66A9E35A9D}"/>
                      </a:ext>
                    </a:extLst>
                  </p:cNvPr>
                  <p:cNvSpPr txBox="1"/>
                  <p:nvPr/>
                </p:nvSpPr>
                <p:spPr>
                  <a:xfrm>
                    <a:off x="6677303" y="384892"/>
                    <a:ext cx="112407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روش اجرا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693E3109-51BA-0417-1582-D7D39DD00274}"/>
                      </a:ext>
                    </a:extLst>
                  </p:cNvPr>
                  <p:cNvSpPr txBox="1"/>
                  <p:nvPr/>
                </p:nvSpPr>
                <p:spPr>
                  <a:xfrm>
                    <a:off x="5328528" y="395330"/>
                    <a:ext cx="137479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نتایج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59E5C49F-C3A3-4347-54CA-6B6D08EC147A}"/>
                      </a:ext>
                    </a:extLst>
                  </p:cNvPr>
                  <p:cNvSpPr txBox="1"/>
                  <p:nvPr/>
                </p:nvSpPr>
                <p:spPr>
                  <a:xfrm>
                    <a:off x="8066608" y="411100"/>
                    <a:ext cx="15518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اهداف و فرضیات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61AD08A7-F32A-E468-42FF-902FD3BA285E}"/>
                      </a:ext>
                    </a:extLst>
                  </p:cNvPr>
                  <p:cNvSpPr txBox="1"/>
                  <p:nvPr/>
                </p:nvSpPr>
                <p:spPr>
                  <a:xfrm>
                    <a:off x="4399604" y="384892"/>
                    <a:ext cx="137479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بحث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540F60E8-6096-AD99-A1A4-3389CAF20940}"/>
                      </a:ext>
                    </a:extLst>
                  </p:cNvPr>
                  <p:cNvSpPr txBox="1"/>
                  <p:nvPr/>
                </p:nvSpPr>
                <p:spPr>
                  <a:xfrm>
                    <a:off x="2386377" y="374454"/>
                    <a:ext cx="213629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محدودیت های پژوهش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A2A51D55-845D-28C4-8846-E32A1B52E92B}"/>
                      </a:ext>
                    </a:extLst>
                  </p:cNvPr>
                  <p:cNvSpPr txBox="1"/>
                  <p:nvPr/>
                </p:nvSpPr>
                <p:spPr>
                  <a:xfrm>
                    <a:off x="881343" y="374454"/>
                    <a:ext cx="137479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 rtl="1"/>
                    <a:r>
                      <a:rPr lang="fa-IR" dirty="0">
                        <a:solidFill>
                          <a:schemeClr val="bg1"/>
                        </a:solidFill>
                        <a:cs typeface="B Titr" panose="00000700000000000000" pitchFamily="2" charset="-78"/>
                      </a:rPr>
                      <a:t>پیشنهادات</a:t>
                    </a:r>
                    <a:endParaRPr lang="en-US" dirty="0">
                      <a:solidFill>
                        <a:schemeClr val="bg1"/>
                      </a:solidFill>
                      <a:cs typeface="B Titr" panose="00000700000000000000" pitchFamily="2" charset="-78"/>
                    </a:endParaRPr>
                  </a:p>
                </p:txBody>
              </p:sp>
            </p:grpSp>
          </p:grp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A649277B-90F7-A9F2-7E66-58BDC90D8FDA}"/>
                  </a:ext>
                </a:extLst>
              </p:cNvPr>
              <p:cNvCxnSpPr/>
              <p:nvPr/>
            </p:nvCxnSpPr>
            <p:spPr>
              <a:xfrm flipH="1">
                <a:off x="5672924" y="988361"/>
                <a:ext cx="582517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289B4C8-FC81-4B9E-68C3-0E02FF41F6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6860" y="130839"/>
              <a:ext cx="1360952" cy="1088762"/>
            </a:xfrm>
            <a:prstGeom prst="roundRect">
              <a:avLst>
                <a:gd name="adj" fmla="val 50000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22A7D2F-D3B9-5F24-20D5-9F8A1B7C5B9D}"/>
              </a:ext>
            </a:extLst>
          </p:cNvPr>
          <p:cNvSpPr txBox="1"/>
          <p:nvPr/>
        </p:nvSpPr>
        <p:spPr>
          <a:xfrm>
            <a:off x="7971173" y="2399690"/>
            <a:ext cx="33925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131 جدایه سودوموناس آئروژینوزا از نمونه های مختلف بالینی بیماران بستری در بخش های بیمارستان امام حسین شاهرود در سال 1403-1402 به دست آمدند. نتایج این مطالعه نشان می دهد که 11 جدایه از 131 جدایه بالینی سودوموناس آئروژینوزا به آنتی‌بیوتیک کولیستین مقاوم بودند که نشانگر شیوع </a:t>
            </a:r>
            <a:r>
              <a:rPr lang="fa-IR" sz="2000" b="1" dirty="0">
                <a:cs typeface="B Nazanin" panose="00000400000000000000" pitchFamily="2" charset="-78"/>
              </a:rPr>
              <a:t>8/39</a:t>
            </a:r>
            <a:r>
              <a:rPr lang="ar-SA" sz="2000" b="1" dirty="0">
                <a:cs typeface="B Nazanin" panose="00000400000000000000" pitchFamily="2" charset="-78"/>
              </a:rPr>
              <a:t> درصدی مقاومت به کولیستین در جدایه های بالینی سودوموناس آئروژینوزا می باشد. </a:t>
            </a:r>
          </a:p>
        </p:txBody>
      </p:sp>
    </p:spTree>
    <p:extLst>
      <p:ext uri="{BB962C8B-B14F-4D97-AF65-F5344CB8AC3E}">
        <p14:creationId xmlns:p14="http://schemas.microsoft.com/office/powerpoint/2010/main" val="149313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1">
          <a:extLst>
            <a:ext uri="{FF2B5EF4-FFF2-40B4-BE49-F238E27FC236}">
              <a16:creationId xmlns:a16="http://schemas.microsoft.com/office/drawing/2014/main" id="{985665A2-F100-6D98-AAC4-02CAC79E3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3D246A-6E7A-1B24-91FC-7634EB39A44E}"/>
              </a:ext>
            </a:extLst>
          </p:cNvPr>
          <p:cNvSpPr/>
          <p:nvPr/>
        </p:nvSpPr>
        <p:spPr>
          <a:xfrm>
            <a:off x="5928363" y="858416"/>
            <a:ext cx="5694323" cy="5197151"/>
          </a:xfrm>
          <a:prstGeom prst="roundRect">
            <a:avLst>
              <a:gd name="adj" fmla="val 5974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fa-IR" dirty="0"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F0DF07-41D0-7D7F-CA40-2B1B10422B20}"/>
              </a:ext>
            </a:extLst>
          </p:cNvPr>
          <p:cNvSpPr txBox="1"/>
          <p:nvPr/>
        </p:nvSpPr>
        <p:spPr>
          <a:xfrm>
            <a:off x="6002388" y="2174110"/>
            <a:ext cx="5546271" cy="1967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 rtl="1">
              <a:lnSpc>
                <a:spcPct val="125000"/>
              </a:lnSpc>
              <a:buClrTx/>
              <a:defRPr/>
            </a:pPr>
            <a:r>
              <a:rPr lang="fa-IR" sz="5000" b="1" dirty="0">
                <a:solidFill>
                  <a:schemeClr val="bg1"/>
                </a:solidFill>
                <a:latin typeface="g aseman" panose="00000400000000000000" pitchFamily="2" charset="-78"/>
                <a:cs typeface="B Titr" panose="00000700000000000000" pitchFamily="2" charset="-78"/>
              </a:rPr>
              <a:t>با سپــــاس از </a:t>
            </a:r>
          </a:p>
          <a:p>
            <a:pPr algn="ctr" defTabSz="1219170" rtl="1">
              <a:lnSpc>
                <a:spcPct val="125000"/>
              </a:lnSpc>
              <a:buClrTx/>
              <a:defRPr/>
            </a:pPr>
            <a:r>
              <a:rPr lang="fa-IR" sz="5000" b="1" dirty="0">
                <a:solidFill>
                  <a:schemeClr val="bg1"/>
                </a:solidFill>
                <a:latin typeface="g aseman" panose="00000400000000000000" pitchFamily="2" charset="-78"/>
                <a:cs typeface="B Titr" panose="00000700000000000000" pitchFamily="2" charset="-78"/>
              </a:rPr>
              <a:t>اساتید گرامی</a:t>
            </a:r>
          </a:p>
        </p:txBody>
      </p:sp>
    </p:spTree>
    <p:extLst>
      <p:ext uri="{BB962C8B-B14F-4D97-AF65-F5344CB8AC3E}">
        <p14:creationId xmlns:p14="http://schemas.microsoft.com/office/powerpoint/2010/main" val="192834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dical-thesis-rashasite.ir">
  <a:themeElements>
    <a:clrScheme name="Custom 451">
      <a:dk1>
        <a:sysClr val="windowText" lastClr="000000"/>
      </a:dk1>
      <a:lt1>
        <a:sysClr val="window" lastClr="FFFFFF"/>
      </a:lt1>
      <a:dk2>
        <a:srgbClr val="14537E"/>
      </a:dk2>
      <a:lt2>
        <a:srgbClr val="E0E0E0"/>
      </a:lt2>
      <a:accent1>
        <a:srgbClr val="14537E"/>
      </a:accent1>
      <a:accent2>
        <a:srgbClr val="32CBFC"/>
      </a:accent2>
      <a:accent3>
        <a:srgbClr val="00AAEE"/>
      </a:accent3>
      <a:accent4>
        <a:srgbClr val="1879B4"/>
      </a:accent4>
      <a:accent5>
        <a:srgbClr val="AEABAB"/>
      </a:accent5>
      <a:accent6>
        <a:srgbClr val="14537E"/>
      </a:accent6>
      <a:hlink>
        <a:srgbClr val="32CBFC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381</Words>
  <Application>Microsoft Office PowerPoint</Application>
  <PresentationFormat>Widescreen</PresentationFormat>
  <Paragraphs>89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B Nazanin</vt:lpstr>
      <vt:lpstr>B Titr</vt:lpstr>
      <vt:lpstr>Calibri</vt:lpstr>
      <vt:lpstr>g aseman</vt:lpstr>
      <vt:lpstr>Shabnam</vt:lpstr>
      <vt:lpstr>Times New Roman</vt:lpstr>
      <vt:lpstr>Vazir</vt:lpstr>
      <vt:lpstr>Wingdings</vt:lpstr>
      <vt:lpstr>medical-thesis-rashasite.ir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Fatemeh Ahmadi</dc:creator>
  <cp:lastModifiedBy>Fatemeh Ahmadi</cp:lastModifiedBy>
  <cp:revision>55</cp:revision>
  <dcterms:created xsi:type="dcterms:W3CDTF">2024-08-04T14:11:16Z</dcterms:created>
  <dcterms:modified xsi:type="dcterms:W3CDTF">2025-05-06T06:47:13Z</dcterms:modified>
</cp:coreProperties>
</file>