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3"/>
  </p:notesMasterIdLst>
  <p:sldIdLst>
    <p:sldId id="256" r:id="rId2"/>
  </p:sldIdLst>
  <p:sldSz cx="43526075" cy="24414163"/>
  <p:notesSz cx="9144000" cy="6858000"/>
  <p:defaultTextStyle>
    <a:defPPr>
      <a:defRPr lang="en-US"/>
    </a:defPPr>
    <a:lvl1pPr marL="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73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546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819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7092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365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638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911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4184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90" userDrawn="1">
          <p15:clr>
            <a:srgbClr val="A4A3A4"/>
          </p15:clr>
        </p15:guide>
        <p15:guide id="2" pos="137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669" autoAdjust="0"/>
  </p:normalViewPr>
  <p:slideViewPr>
    <p:cSldViewPr snapToGrid="0">
      <p:cViewPr varScale="1">
        <p:scale>
          <a:sx n="26" d="100"/>
          <a:sy n="26" d="100"/>
        </p:scale>
        <p:origin x="180" y="144"/>
      </p:cViewPr>
      <p:guideLst>
        <p:guide orient="horz" pos="7690"/>
        <p:guide pos="137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D062B-4BE9-4466-A998-A2D02C0FD42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08250" y="857250"/>
            <a:ext cx="41275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BD4618-2117-43E6-93A0-5A1677072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37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D4618-2117-43E6-93A0-5A16770727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4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760" y="3995560"/>
            <a:ext cx="32644556" cy="8499746"/>
          </a:xfrm>
        </p:spPr>
        <p:txBody>
          <a:bodyPr anchor="b"/>
          <a:lstStyle>
            <a:lvl1pPr algn="ctr"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760" y="12823089"/>
            <a:ext cx="32644556" cy="5894436"/>
          </a:xfrm>
        </p:spPr>
        <p:txBody>
          <a:bodyPr/>
          <a:lstStyle>
            <a:lvl1pPr marL="0" indent="0" algn="ctr">
              <a:buNone/>
              <a:defRPr sz="8544"/>
            </a:lvl1pPr>
            <a:lvl2pPr marL="1627632" indent="0" algn="ctr">
              <a:buNone/>
              <a:defRPr sz="7120"/>
            </a:lvl2pPr>
            <a:lvl3pPr marL="3255264" indent="0" algn="ctr">
              <a:buNone/>
              <a:defRPr sz="6408"/>
            </a:lvl3pPr>
            <a:lvl4pPr marL="4882896" indent="0" algn="ctr">
              <a:buNone/>
              <a:defRPr sz="5696"/>
            </a:lvl4pPr>
            <a:lvl5pPr marL="6510528" indent="0" algn="ctr">
              <a:buNone/>
              <a:defRPr sz="5696"/>
            </a:lvl5pPr>
            <a:lvl6pPr marL="8138160" indent="0" algn="ctr">
              <a:buNone/>
              <a:defRPr sz="5696"/>
            </a:lvl6pPr>
            <a:lvl7pPr marL="9765792" indent="0" algn="ctr">
              <a:buNone/>
              <a:defRPr sz="5696"/>
            </a:lvl7pPr>
            <a:lvl8pPr marL="11393424" indent="0" algn="ctr">
              <a:buNone/>
              <a:defRPr sz="5696"/>
            </a:lvl8pPr>
            <a:lvl9pPr marL="13021056" indent="0" algn="ctr">
              <a:buNone/>
              <a:defRPr sz="569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-91440"/>
            <a:ext cx="43526075" cy="2631490"/>
            <a:chOff x="0" y="-91440"/>
            <a:chExt cx="43526075" cy="2631490"/>
          </a:xfrm>
        </p:grpSpPr>
        <p:sp>
          <p:nvSpPr>
            <p:cNvPr id="8" name="TextBox 7"/>
            <p:cNvSpPr txBox="1"/>
            <p:nvPr/>
          </p:nvSpPr>
          <p:spPr>
            <a:xfrm>
              <a:off x="0" y="0"/>
              <a:ext cx="43526075" cy="2377440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algn="ctr" rtl="1"/>
              <a:endParaRPr lang="fa-IR" sz="6600" dirty="0">
                <a:cs typeface="B Titr" panose="00000700000000000000" pitchFamily="2" charset="-78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4783"/>
              <a:ext cx="2194560" cy="2401919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485164" y="-16009"/>
              <a:ext cx="3040911" cy="237744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281564" y="-91440"/>
              <a:ext cx="25424323" cy="2631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25000"/>
                </a:lnSpc>
              </a:pPr>
              <a:r>
                <a:rPr lang="fa-IR" sz="6600" dirty="0">
                  <a:solidFill>
                    <a:schemeClr val="bg1"/>
                  </a:solidFill>
                  <a:cs typeface="B Titr" panose="00000700000000000000" pitchFamily="2" charset="-78"/>
                </a:rPr>
                <a:t>نخستین جشنواره علمی فرهنگی و هنری دانشجویی دانشکده پیراپزشکی (امید)</a:t>
              </a:r>
            </a:p>
            <a:p>
              <a:pPr algn="ctr" rtl="1">
                <a:lnSpc>
                  <a:spcPct val="125000"/>
                </a:lnSpc>
              </a:pPr>
              <a:r>
                <a:rPr lang="fa-IR" sz="6600" dirty="0">
                  <a:solidFill>
                    <a:schemeClr val="bg1"/>
                  </a:solidFill>
                  <a:cs typeface="B Titr" panose="00000700000000000000" pitchFamily="2" charset="-78"/>
                </a:rPr>
                <a:t>(21 </a:t>
              </a:r>
              <a:r>
                <a:rPr lang="fa-IR" sz="66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آبان </a:t>
              </a:r>
              <a:r>
                <a:rPr lang="fa-IR" sz="6600" dirty="0">
                  <a:solidFill>
                    <a:schemeClr val="bg1"/>
                  </a:solidFill>
                  <a:cs typeface="B Titr" panose="00000700000000000000" pitchFamily="2" charset="-78"/>
                </a:rPr>
                <a:t>ماه 1403</a:t>
              </a:r>
              <a:r>
                <a:rPr lang="fa-IR" sz="66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)</a:t>
              </a:r>
              <a:endParaRPr lang="fa-IR" sz="6600" dirty="0"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878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6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48347" y="1299828"/>
            <a:ext cx="9385310" cy="20689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418" y="1299828"/>
            <a:ext cx="27611854" cy="20689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89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5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748" y="6086590"/>
            <a:ext cx="37541240" cy="10155612"/>
          </a:xfrm>
        </p:spPr>
        <p:txBody>
          <a:bodyPr anchor="b"/>
          <a:lstStyle>
            <a:lvl1pPr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48" y="16338278"/>
            <a:ext cx="37541240" cy="5340596"/>
          </a:xfrm>
        </p:spPr>
        <p:txBody>
          <a:bodyPr/>
          <a:lstStyle>
            <a:lvl1pPr marL="0" indent="0">
              <a:buNone/>
              <a:defRPr sz="8544">
                <a:solidFill>
                  <a:schemeClr val="tx1">
                    <a:tint val="75000"/>
                  </a:schemeClr>
                </a:solidFill>
              </a:defRPr>
            </a:lvl1pPr>
            <a:lvl2pPr marL="1627632" indent="0">
              <a:buNone/>
              <a:defRPr sz="7120">
                <a:solidFill>
                  <a:schemeClr val="tx1">
                    <a:tint val="75000"/>
                  </a:schemeClr>
                </a:solidFill>
              </a:defRPr>
            </a:lvl2pPr>
            <a:lvl3pPr marL="3255264" indent="0">
              <a:buNone/>
              <a:defRPr sz="6408">
                <a:solidFill>
                  <a:schemeClr val="tx1">
                    <a:tint val="75000"/>
                  </a:schemeClr>
                </a:solidFill>
              </a:defRPr>
            </a:lvl3pPr>
            <a:lvl4pPr marL="488289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4pPr>
            <a:lvl5pPr marL="6510528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5pPr>
            <a:lvl6pPr marL="8138160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6pPr>
            <a:lvl7pPr marL="9765792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7pPr>
            <a:lvl8pPr marL="11393424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8pPr>
            <a:lvl9pPr marL="1302105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7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2418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5075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0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7" y="1299830"/>
            <a:ext cx="37541240" cy="4718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8089" y="5984862"/>
            <a:ext cx="18413568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8089" y="8917951"/>
            <a:ext cx="18413568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035076" y="5984862"/>
            <a:ext cx="18504251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35076" y="8917951"/>
            <a:ext cx="18504251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202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40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5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>
              <a:defRPr sz="11392"/>
            </a:lvl1pPr>
            <a:lvl2pPr>
              <a:defRPr sz="9968"/>
            </a:lvl2pPr>
            <a:lvl3pPr>
              <a:defRPr sz="8544"/>
            </a:lvl3pPr>
            <a:lvl4pPr>
              <a:defRPr sz="7120"/>
            </a:lvl4pPr>
            <a:lvl5pPr>
              <a:defRPr sz="7120"/>
            </a:lvl5pPr>
            <a:lvl6pPr>
              <a:defRPr sz="7120"/>
            </a:lvl6pPr>
            <a:lvl7pPr>
              <a:defRPr sz="7120"/>
            </a:lvl7pPr>
            <a:lvl8pPr>
              <a:defRPr sz="7120"/>
            </a:lvl8pPr>
            <a:lvl9pPr>
              <a:defRPr sz="71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0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 marL="0" indent="0">
              <a:buNone/>
              <a:defRPr sz="11392"/>
            </a:lvl1pPr>
            <a:lvl2pPr marL="1627632" indent="0">
              <a:buNone/>
              <a:defRPr sz="9968"/>
            </a:lvl2pPr>
            <a:lvl3pPr marL="3255264" indent="0">
              <a:buNone/>
              <a:defRPr sz="8544"/>
            </a:lvl3pPr>
            <a:lvl4pPr marL="4882896" indent="0">
              <a:buNone/>
              <a:defRPr sz="7120"/>
            </a:lvl4pPr>
            <a:lvl5pPr marL="6510528" indent="0">
              <a:buNone/>
              <a:defRPr sz="7120"/>
            </a:lvl5pPr>
            <a:lvl6pPr marL="8138160" indent="0">
              <a:buNone/>
              <a:defRPr sz="7120"/>
            </a:lvl6pPr>
            <a:lvl7pPr marL="9765792" indent="0">
              <a:buNone/>
              <a:defRPr sz="7120"/>
            </a:lvl7pPr>
            <a:lvl8pPr marL="11393424" indent="0">
              <a:buNone/>
              <a:defRPr sz="7120"/>
            </a:lvl8pPr>
            <a:lvl9pPr marL="13021056" indent="0">
              <a:buNone/>
              <a:defRPr sz="712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0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2418" y="1299830"/>
            <a:ext cx="3754124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418" y="6499141"/>
            <a:ext cx="3754124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2418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BFE5-32FC-43EE-B228-023E40A467C7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18013" y="22628314"/>
            <a:ext cx="1469005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740290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1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3255264" rtl="0" eaLnBrk="1" latinLnBrk="0" hangingPunct="1">
        <a:lnSpc>
          <a:spcPct val="90000"/>
        </a:lnSpc>
        <a:spcBef>
          <a:spcPct val="0"/>
        </a:spcBef>
        <a:buNone/>
        <a:defRPr sz="156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816" indent="-813816" algn="l" defTabSz="3255264" rtl="0" eaLnBrk="1" latinLnBrk="0" hangingPunct="1">
        <a:lnSpc>
          <a:spcPct val="90000"/>
        </a:lnSpc>
        <a:spcBef>
          <a:spcPts val="3560"/>
        </a:spcBef>
        <a:buFont typeface="Arial" panose="020B0604020202020204" pitchFamily="34" charset="0"/>
        <a:buChar char="•"/>
        <a:defRPr sz="9968" kern="1200">
          <a:solidFill>
            <a:schemeClr val="tx1"/>
          </a:solidFill>
          <a:latin typeface="+mn-lt"/>
          <a:ea typeface="+mn-ea"/>
          <a:cs typeface="+mn-cs"/>
        </a:defRPr>
      </a:lvl1pPr>
      <a:lvl2pPr marL="244144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8544" kern="1200">
          <a:solidFill>
            <a:schemeClr val="tx1"/>
          </a:solidFill>
          <a:latin typeface="+mn-lt"/>
          <a:ea typeface="+mn-ea"/>
          <a:cs typeface="+mn-cs"/>
        </a:defRPr>
      </a:lvl2pPr>
      <a:lvl3pPr marL="406908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7120" kern="1200">
          <a:solidFill>
            <a:schemeClr val="tx1"/>
          </a:solidFill>
          <a:latin typeface="+mn-lt"/>
          <a:ea typeface="+mn-ea"/>
          <a:cs typeface="+mn-cs"/>
        </a:defRPr>
      </a:lvl3pPr>
      <a:lvl4pPr marL="569671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7324344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951976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1057960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220724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83487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1pPr>
      <a:lvl2pPr marL="162763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2pPr>
      <a:lvl3pPr marL="325526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3pPr>
      <a:lvl4pPr marL="488289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6510528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13816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976579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139342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02105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59"/>
          <p:cNvSpPr txBox="1">
            <a:spLocks noChangeArrowheads="1"/>
          </p:cNvSpPr>
          <p:nvPr/>
        </p:nvSpPr>
        <p:spPr bwMode="auto">
          <a:xfrm>
            <a:off x="5345237" y="2983178"/>
            <a:ext cx="32802513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182880" rIns="182880" bIns="18288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rtl="1"/>
            <a:r>
              <a:rPr lang="fa-IR" sz="8800" b="1" dirty="0" smtClean="0">
                <a:latin typeface="فهفق"/>
                <a:cs typeface="B Titr" panose="00000700000000000000" pitchFamily="2" charset="-78"/>
              </a:rPr>
              <a:t>عنوان</a:t>
            </a:r>
            <a:endParaRPr lang="fa-IR" sz="6600" b="1" dirty="0">
              <a:latin typeface="فهفق"/>
              <a:cs typeface="B Titr" panose="00000700000000000000" pitchFamily="2" charset="-78"/>
            </a:endParaRPr>
          </a:p>
          <a:p>
            <a:pPr algn="ctr" rtl="1"/>
            <a:r>
              <a:rPr lang="fa-IR" sz="4800" b="1" dirty="0">
                <a:cs typeface="B Nazanin" panose="00000400000000000000" pitchFamily="2" charset="-78"/>
              </a:rPr>
              <a:t>نویسنده اول، نویسنده دوم، نویسنده سوم و ...</a:t>
            </a:r>
            <a:endParaRPr lang="en-US" sz="4800" b="1" dirty="0">
              <a:cs typeface="B Nazanin" panose="00000400000000000000" pitchFamily="2" charset="-78"/>
            </a:endParaRPr>
          </a:p>
          <a:p>
            <a:pPr algn="ctr" rtl="1">
              <a:defRPr/>
            </a:pPr>
            <a:r>
              <a:rPr lang="fa-IR" altLang="en-US" sz="1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B Nazanin" panose="00000400000000000000" pitchFamily="2" charset="-78"/>
              </a:rPr>
              <a:t> </a:t>
            </a:r>
            <a:endParaRPr lang="en-US" altLang="en-US" sz="1800" b="1" dirty="0">
              <a:effectLst>
                <a:outerShdw blurRad="38100" dist="38100" dir="2700000" algn="tl">
                  <a:srgbClr val="FFFFFF"/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00475" y="6353587"/>
            <a:ext cx="21007138" cy="8151912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r" rtl="1" eaLnBrk="1" hangingPunct="1">
              <a:defRPr/>
            </a:pPr>
            <a:r>
              <a:rPr lang="fa-IR" sz="5400" dirty="0" smtClean="0">
                <a:cs typeface="B Titr" panose="00000700000000000000" pitchFamily="2" charset="-78"/>
              </a:rPr>
              <a:t>یافته‌ها:</a:t>
            </a:r>
          </a:p>
          <a:p>
            <a:pPr algn="r" rtl="1" eaLnBrk="1" hangingPunct="1">
              <a:defRPr/>
            </a:pPr>
            <a:endParaRPr lang="fa-IR" sz="5400" dirty="0">
              <a:cs typeface="B Titr" panose="00000700000000000000" pitchFamily="2" charset="-78"/>
            </a:endParaRPr>
          </a:p>
          <a:p>
            <a:pPr algn="r" rtl="1" eaLnBrk="1" hangingPunct="1">
              <a:defRPr/>
            </a:pPr>
            <a:endParaRPr lang="fa-IR" sz="5400" dirty="0" smtClean="0">
              <a:cs typeface="B Titr" panose="00000700000000000000" pitchFamily="2" charset="-78"/>
            </a:endParaRPr>
          </a:p>
          <a:p>
            <a:pPr algn="r" rtl="1" eaLnBrk="1" hangingPunct="1">
              <a:defRPr/>
            </a:pPr>
            <a:endParaRPr lang="fa-IR" sz="5400" dirty="0">
              <a:cs typeface="B Titr" panose="00000700000000000000" pitchFamily="2" charset="-78"/>
            </a:endParaRPr>
          </a:p>
          <a:p>
            <a:pPr algn="r" rtl="1" eaLnBrk="1" hangingPunct="1">
              <a:defRPr/>
            </a:pPr>
            <a:endParaRPr lang="fa-IR" sz="5400" dirty="0" smtClean="0">
              <a:cs typeface="B Titr" panose="00000700000000000000" pitchFamily="2" charset="-78"/>
            </a:endParaRPr>
          </a:p>
          <a:p>
            <a:pPr algn="r" rtl="1" eaLnBrk="1" hangingPunct="1">
              <a:defRPr/>
            </a:pPr>
            <a:endParaRPr lang="fa-IR" sz="5400" dirty="0">
              <a:cs typeface="B Titr" panose="00000700000000000000" pitchFamily="2" charset="-78"/>
            </a:endParaRPr>
          </a:p>
          <a:p>
            <a:pPr algn="r" rtl="1" eaLnBrk="1" hangingPunct="1">
              <a:defRPr/>
            </a:pPr>
            <a:endParaRPr lang="en-US" sz="5400" dirty="0" smtClean="0">
              <a:cs typeface="B Titr" panose="00000700000000000000" pitchFamily="2" charset="-78"/>
            </a:endParaRPr>
          </a:p>
          <a:p>
            <a:pPr algn="r" rtl="1" eaLnBrk="1" hangingPunct="1">
              <a:defRPr/>
            </a:pPr>
            <a:endParaRPr lang="en-US" sz="5400" dirty="0">
              <a:cs typeface="B Titr" panose="00000700000000000000" pitchFamily="2" charset="-78"/>
            </a:endParaRPr>
          </a:p>
          <a:p>
            <a:pPr algn="r" rtl="1" eaLnBrk="1" hangingPunct="1">
              <a:defRPr/>
            </a:pPr>
            <a:endParaRPr lang="fa-IR" sz="5400" dirty="0">
              <a:cs typeface="B Nazanin" panose="00000400000000000000" pitchFamily="2" charset="-78"/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21993726" y="14672049"/>
            <a:ext cx="21007138" cy="6425625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r" rtl="1" eaLnBrk="1" hangingPunct="1">
              <a:defRPr/>
            </a:pPr>
            <a:r>
              <a:rPr lang="fa-IR" sz="5400" dirty="0">
                <a:cs typeface="B Titr" panose="00000700000000000000" pitchFamily="2" charset="-78"/>
              </a:rPr>
              <a:t>مواد و روش</a:t>
            </a:r>
            <a:r>
              <a:rPr lang="fa-IR" sz="5400" dirty="0" smtClean="0">
                <a:cs typeface="B Titr" panose="00000700000000000000" pitchFamily="2" charset="-78"/>
              </a:rPr>
              <a:t>:</a:t>
            </a:r>
            <a:endParaRPr lang="en-US" sz="5400" dirty="0" smtClean="0">
              <a:cs typeface="B Titr" panose="00000700000000000000" pitchFamily="2" charset="-78"/>
            </a:endParaRPr>
          </a:p>
          <a:p>
            <a:pPr algn="r" rtl="1" eaLnBrk="1" hangingPunct="1">
              <a:defRPr/>
            </a:pPr>
            <a:endParaRPr lang="en-US" sz="5400" dirty="0">
              <a:cs typeface="B Titr" panose="00000700000000000000" pitchFamily="2" charset="-78"/>
            </a:endParaRPr>
          </a:p>
          <a:p>
            <a:pPr algn="r" rtl="1" eaLnBrk="1" hangingPunct="1">
              <a:defRPr/>
            </a:pPr>
            <a:endParaRPr lang="en-US" sz="5400" dirty="0" smtClean="0">
              <a:cs typeface="B Titr" panose="00000700000000000000" pitchFamily="2" charset="-78"/>
            </a:endParaRPr>
          </a:p>
          <a:p>
            <a:pPr algn="r" rtl="1" eaLnBrk="1" hangingPunct="1">
              <a:defRPr/>
            </a:pPr>
            <a:endParaRPr lang="en-US" sz="5400" dirty="0">
              <a:cs typeface="B Titr" panose="00000700000000000000" pitchFamily="2" charset="-78"/>
            </a:endParaRPr>
          </a:p>
          <a:p>
            <a:pPr algn="r" rtl="1" eaLnBrk="1" hangingPunct="1">
              <a:defRPr/>
            </a:pPr>
            <a:endParaRPr lang="en-US" sz="5400" dirty="0" smtClean="0">
              <a:cs typeface="B Titr" panose="00000700000000000000" pitchFamily="2" charset="-78"/>
            </a:endParaRPr>
          </a:p>
          <a:p>
            <a:pPr algn="r" rtl="1" eaLnBrk="1" hangingPunct="1">
              <a:defRPr/>
            </a:pPr>
            <a:endParaRPr lang="en-US" sz="5400" dirty="0">
              <a:cs typeface="B Titr" panose="00000700000000000000" pitchFamily="2" charset="-78"/>
            </a:endParaRPr>
          </a:p>
          <a:p>
            <a:pPr algn="r" rtl="1" eaLnBrk="1" hangingPunct="1">
              <a:defRPr/>
            </a:pPr>
            <a:endParaRPr lang="fa-IR" sz="5400" dirty="0">
              <a:cs typeface="B Nazanin" panose="00000400000000000000" pitchFamily="2" charset="-78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21943935" y="6353587"/>
            <a:ext cx="21048577" cy="8151912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r" rtl="1" eaLnBrk="1" hangingPunct="1">
              <a:defRPr/>
            </a:pPr>
            <a:r>
              <a:rPr lang="fa-IR" sz="5400" dirty="0">
                <a:cs typeface="B Titr" panose="00000700000000000000" pitchFamily="2" charset="-78"/>
              </a:rPr>
              <a:t>مقدمه</a:t>
            </a:r>
            <a:r>
              <a:rPr lang="fa-IR" sz="5400" dirty="0" smtClean="0">
                <a:cs typeface="B Titr" panose="00000700000000000000" pitchFamily="2" charset="-78"/>
              </a:rPr>
              <a:t>:</a:t>
            </a:r>
            <a:endParaRPr lang="en-US" sz="5400" dirty="0" smtClean="0">
              <a:cs typeface="B Titr" panose="00000700000000000000" pitchFamily="2" charset="-78"/>
            </a:endParaRPr>
          </a:p>
          <a:p>
            <a:pPr algn="r" rtl="1" eaLnBrk="1" hangingPunct="1">
              <a:defRPr/>
            </a:pPr>
            <a:endParaRPr lang="en-US" sz="5400" dirty="0">
              <a:cs typeface="B Titr" panose="00000700000000000000" pitchFamily="2" charset="-78"/>
            </a:endParaRPr>
          </a:p>
          <a:p>
            <a:pPr algn="r" rtl="1" eaLnBrk="1" hangingPunct="1">
              <a:defRPr/>
            </a:pPr>
            <a:endParaRPr lang="fa-IR" sz="5400" dirty="0" smtClean="0">
              <a:cs typeface="B Nazanin" panose="00000400000000000000" pitchFamily="2" charset="-78"/>
            </a:endParaRPr>
          </a:p>
          <a:p>
            <a:pPr algn="r" rtl="1" eaLnBrk="1" hangingPunct="1">
              <a:defRPr/>
            </a:pPr>
            <a:endParaRPr lang="fa-IR" sz="5400" dirty="0">
              <a:cs typeface="B Nazanin" panose="00000400000000000000" pitchFamily="2" charset="-78"/>
            </a:endParaRPr>
          </a:p>
          <a:p>
            <a:pPr algn="r" rtl="1" eaLnBrk="1" hangingPunct="1">
              <a:defRPr/>
            </a:pPr>
            <a:endParaRPr lang="fa-IR" sz="5400" dirty="0" smtClean="0">
              <a:cs typeface="B Nazanin" panose="00000400000000000000" pitchFamily="2" charset="-78"/>
            </a:endParaRPr>
          </a:p>
          <a:p>
            <a:pPr algn="r" rtl="1" eaLnBrk="1" hangingPunct="1">
              <a:defRPr/>
            </a:pPr>
            <a:endParaRPr lang="fa-IR" sz="5400" dirty="0">
              <a:cs typeface="B Nazanin" panose="00000400000000000000" pitchFamily="2" charset="-78"/>
            </a:endParaRPr>
          </a:p>
          <a:p>
            <a:pPr algn="r" rtl="1" eaLnBrk="1" hangingPunct="1">
              <a:defRPr/>
            </a:pPr>
            <a:endParaRPr lang="fa-IR" sz="5400" dirty="0" smtClean="0">
              <a:cs typeface="B Nazanin" panose="00000400000000000000" pitchFamily="2" charset="-78"/>
            </a:endParaRPr>
          </a:p>
          <a:p>
            <a:pPr algn="r" rtl="1" eaLnBrk="1" hangingPunct="1">
              <a:defRPr/>
            </a:pPr>
            <a:endParaRPr lang="fa-IR" sz="5400" dirty="0" smtClean="0">
              <a:cs typeface="B Nazanin" panose="00000400000000000000" pitchFamily="2" charset="-78"/>
            </a:endParaRPr>
          </a:p>
          <a:p>
            <a:pPr algn="r" rtl="1" eaLnBrk="1" hangingPunct="1">
              <a:defRPr/>
            </a:pPr>
            <a:endParaRPr lang="fa-IR" sz="5400" dirty="0">
              <a:cs typeface="B Nazanin" panose="00000400000000000000" pitchFamily="2" charset="-78"/>
            </a:endParaRP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492124" y="14672049"/>
            <a:ext cx="21048577" cy="6425625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r" rtl="1" eaLnBrk="1" hangingPunct="1">
              <a:defRPr/>
            </a:pPr>
            <a:r>
              <a:rPr lang="fa-IR" sz="5400" dirty="0">
                <a:cs typeface="B Titr" panose="00000700000000000000" pitchFamily="2" charset="-78"/>
              </a:rPr>
              <a:t>بحث و </a:t>
            </a:r>
            <a:r>
              <a:rPr lang="fa-IR" sz="5400" dirty="0" smtClean="0">
                <a:cs typeface="B Titr" panose="00000700000000000000" pitchFamily="2" charset="-78"/>
              </a:rPr>
              <a:t>نتیجه‌گیری</a:t>
            </a:r>
            <a:r>
              <a:rPr lang="fa-IR" sz="5400" dirty="0">
                <a:cs typeface="B Titr" panose="00000700000000000000" pitchFamily="2" charset="-78"/>
              </a:rPr>
              <a:t>:</a:t>
            </a:r>
            <a:endParaRPr lang="fa-IR" sz="5400" dirty="0"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en-US" sz="5400" dirty="0"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en-US" sz="5400" dirty="0"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en-US" sz="5400" dirty="0"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en-US" sz="5400" dirty="0"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en-US" sz="5400" dirty="0"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5400" dirty="0">
              <a:cs typeface="B Nazanin" panose="00000400000000000000" pitchFamily="2" charset="-78"/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492124" y="21430775"/>
            <a:ext cx="42508740" cy="2493526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r" rtl="1" eaLnBrk="1" hangingPunct="1">
              <a:defRPr/>
            </a:pPr>
            <a:r>
              <a:rPr lang="fa-IR" sz="4400" dirty="0">
                <a:cs typeface="B Titr" panose="00000700000000000000" pitchFamily="2" charset="-78"/>
              </a:rPr>
              <a:t>کلید </a:t>
            </a:r>
            <a:r>
              <a:rPr lang="fa-IR" sz="4400" dirty="0" smtClean="0">
                <a:cs typeface="B Titr" panose="00000700000000000000" pitchFamily="2" charset="-78"/>
              </a:rPr>
              <a:t>واژه‌ها:</a:t>
            </a:r>
          </a:p>
          <a:p>
            <a:pPr algn="r" rtl="1" eaLnBrk="1" hangingPunct="1">
              <a:defRPr/>
            </a:pPr>
            <a:endParaRPr lang="en-US" sz="4400" dirty="0" smtClean="0">
              <a:cs typeface="B Titr" panose="00000700000000000000" pitchFamily="2" charset="-78"/>
            </a:endParaRPr>
          </a:p>
          <a:p>
            <a:pPr algn="r" rtl="1" eaLnBrk="1" hangingPunct="1">
              <a:defRPr/>
            </a:pPr>
            <a:r>
              <a:rPr lang="fa-IR" sz="4400" dirty="0">
                <a:cs typeface="B Titr" panose="00000700000000000000" pitchFamily="2" charset="-78"/>
              </a:rPr>
              <a:t>رفرنس</a:t>
            </a:r>
            <a:r>
              <a:rPr lang="fa-IR" sz="4400" dirty="0" smtClean="0">
                <a:cs typeface="B Titr" panose="00000700000000000000" pitchFamily="2" charset="-78"/>
              </a:rPr>
              <a:t>:</a:t>
            </a:r>
            <a:endParaRPr lang="fa-IR" sz="4400" dirty="0" smtClean="0">
              <a:cs typeface="B Titr" panose="00000700000000000000" pitchFamily="2" charset="-78"/>
            </a:endParaRPr>
          </a:p>
        </p:txBody>
      </p:sp>
      <p:sp>
        <p:nvSpPr>
          <p:cNvPr id="2" name="AutoShape 4">
            <a:extLst>
              <a:ext uri="{FF2B5EF4-FFF2-40B4-BE49-F238E27FC236}">
                <a16:creationId xmlns="" xmlns:a16="http://schemas.microsoft.com/office/drawing/2014/main" id="{EBD9C599-6CBD-8948-B8ED-4FC99C2B5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3400" y="4129314"/>
            <a:ext cx="4150894" cy="1342668"/>
          </a:xfrm>
          <a:prstGeom prst="roundRect">
            <a:avLst>
              <a:gd name="adj" fmla="val 7000"/>
            </a:avLst>
          </a:prstGeom>
          <a:noFill/>
          <a:ln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74320" tIns="274320" rIns="274320" bIns="274320" anchor="ctr">
            <a:spAutoFit/>
          </a:bodyPr>
          <a:lstStyle/>
          <a:p>
            <a:pPr rtl="1">
              <a:defRPr/>
            </a:pPr>
            <a:r>
              <a:rPr lang="en-US" sz="4800" dirty="0" smtClean="0">
                <a:solidFill>
                  <a:schemeClr val="tx1"/>
                </a:solidFill>
                <a:cs typeface="B Nazanin" panose="00000400000000000000" pitchFamily="2" charset="-78"/>
              </a:rPr>
              <a:t>Code:</a:t>
            </a:r>
            <a:endParaRPr lang="fa-IR" sz="4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111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1642</TotalTime>
  <Words>32</Words>
  <Application>Microsoft Office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فهفق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GreenPoster</dc:creator>
  <cp:lastModifiedBy>Microsoft account</cp:lastModifiedBy>
  <cp:revision>193</cp:revision>
  <dcterms:created xsi:type="dcterms:W3CDTF">2018-04-09T07:28:08Z</dcterms:created>
  <dcterms:modified xsi:type="dcterms:W3CDTF">2024-08-21T05:41:40Z</dcterms:modified>
</cp:coreProperties>
</file>