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6" d="100"/>
          <a:sy n="26" d="100"/>
        </p:scale>
        <p:origin x="180" y="144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062B-4BE9-4466-A998-A2D02C0FD42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8250" y="857250"/>
            <a:ext cx="41275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D4618-2117-43E6-93A0-5A167707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3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4618-2117-43E6-93A0-5A1677072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91440"/>
            <a:ext cx="43526075" cy="2631490"/>
            <a:chOff x="0" y="-91440"/>
            <a:chExt cx="43526075" cy="2631490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43526075" cy="237744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 rtl="1"/>
              <a:endParaRPr lang="fa-IR" sz="6600" dirty="0">
                <a:cs typeface="B Titr" panose="00000700000000000000" pitchFamily="2" charset="-78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4783"/>
              <a:ext cx="2194560" cy="240191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85164" y="-16009"/>
              <a:ext cx="3040911" cy="23774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81564" y="-91440"/>
              <a:ext cx="25424323" cy="2631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25000"/>
                </a:lnSpc>
              </a:pPr>
              <a:r>
                <a:rPr lang="fa-IR" sz="6600" dirty="0">
                  <a:solidFill>
                    <a:schemeClr val="bg1"/>
                  </a:solidFill>
                  <a:cs typeface="B Titr" panose="00000700000000000000" pitchFamily="2" charset="-78"/>
                </a:rPr>
                <a:t>نخستین جشنواره علمی فرهنگی و هنری دانشجویی دانشکده پیراپزشکی (امید)</a:t>
              </a:r>
            </a:p>
            <a:p>
              <a:pPr algn="ctr" rtl="1">
                <a:lnSpc>
                  <a:spcPct val="125000"/>
                </a:lnSpc>
              </a:pPr>
              <a:r>
                <a:rPr lang="fa-IR" sz="6600" dirty="0">
                  <a:solidFill>
                    <a:schemeClr val="bg1"/>
                  </a:solidFill>
                  <a:cs typeface="B Titr" panose="00000700000000000000" pitchFamily="2" charset="-78"/>
                </a:rPr>
                <a:t>(21 </a:t>
              </a:r>
              <a:r>
                <a:rPr lang="fa-IR" sz="6600" dirty="0" smtClean="0">
                  <a:solidFill>
                    <a:schemeClr val="bg1"/>
                  </a:solidFill>
                  <a:cs typeface="B Titr" panose="00000700000000000000" pitchFamily="2" charset="-78"/>
                </a:rPr>
                <a:t>آبان </a:t>
              </a:r>
              <a:r>
                <a:rPr lang="fa-IR" sz="6600" dirty="0">
                  <a:solidFill>
                    <a:schemeClr val="bg1"/>
                  </a:solidFill>
                  <a:cs typeface="B Titr" panose="00000700000000000000" pitchFamily="2" charset="-78"/>
                </a:rPr>
                <a:t>ماه 1403</a:t>
              </a:r>
              <a:r>
                <a:rPr lang="fa-IR" sz="6600" dirty="0" smtClean="0">
                  <a:solidFill>
                    <a:schemeClr val="bg1"/>
                  </a:solidFill>
                  <a:cs typeface="B Titr" panose="00000700000000000000" pitchFamily="2" charset="-78"/>
                </a:rPr>
                <a:t>)</a:t>
              </a:r>
              <a:endParaRPr lang="fa-IR" sz="6600" dirty="0"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78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0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5345237" y="2983178"/>
            <a:ext cx="32802513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rtl="1"/>
            <a:r>
              <a:rPr lang="fa-IR" sz="8800" b="1" dirty="0" smtClean="0">
                <a:latin typeface="فهفق"/>
                <a:cs typeface="B Titr" panose="00000700000000000000" pitchFamily="2" charset="-78"/>
              </a:rPr>
              <a:t>عنوان</a:t>
            </a:r>
            <a:endParaRPr lang="fa-IR" sz="6600" b="1" dirty="0">
              <a:latin typeface="فهفق"/>
              <a:cs typeface="B Titr" panose="00000700000000000000" pitchFamily="2" charset="-78"/>
            </a:endParaRPr>
          </a:p>
          <a:p>
            <a:pPr algn="ctr" rtl="1"/>
            <a:r>
              <a:rPr lang="fa-IR" sz="4800" b="1" dirty="0">
                <a:cs typeface="B Nazanin" panose="00000400000000000000" pitchFamily="2" charset="-78"/>
              </a:rPr>
              <a:t>نویسنده اول، نویسنده دوم، نویسنده سوم و ...</a:t>
            </a:r>
            <a:endParaRPr lang="en-US" sz="4800" b="1" dirty="0">
              <a:cs typeface="B Nazanin" panose="00000400000000000000" pitchFamily="2" charset="-78"/>
            </a:endParaRPr>
          </a:p>
          <a:p>
            <a:pPr algn="ctr" rtl="1">
              <a:defRPr/>
            </a:pPr>
            <a:r>
              <a:rPr lang="fa-IR" alt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endParaRPr lang="en-US" altLang="en-US" sz="1800" b="1" dirty="0"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00475" y="6353587"/>
            <a:ext cx="21007138" cy="815191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 smtClean="0">
                <a:cs typeface="B Titr" panose="00000700000000000000" pitchFamily="2" charset="-78"/>
              </a:rPr>
              <a:t>یافته‌ها:</a:t>
            </a:r>
          </a:p>
          <a:p>
            <a:pPr algn="r" rtl="1" eaLnBrk="1" hangingPunct="1">
              <a:defRPr/>
            </a:pPr>
            <a:endParaRPr lang="fa-IR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1993726" y="14672049"/>
            <a:ext cx="21007138" cy="642562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مواد و روش</a:t>
            </a:r>
            <a:r>
              <a:rPr lang="fa-IR" sz="5400" dirty="0" smtClean="0">
                <a:cs typeface="B Titr" panose="00000700000000000000" pitchFamily="2" charset="-78"/>
              </a:rPr>
              <a:t>:</a:t>
            </a:r>
            <a:endParaRPr lang="en-US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1943935" y="6353587"/>
            <a:ext cx="21048577" cy="815191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مقدمه</a:t>
            </a:r>
            <a:r>
              <a:rPr lang="fa-IR" sz="5400" dirty="0" smtClean="0">
                <a:cs typeface="B Titr" panose="00000700000000000000" pitchFamily="2" charset="-78"/>
              </a:rPr>
              <a:t>:</a:t>
            </a:r>
            <a:endParaRPr lang="en-US" sz="5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en-US" sz="5400" dirty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 smtClean="0">
              <a:cs typeface="B Nazanin" panose="00000400000000000000" pitchFamily="2" charset="-78"/>
            </a:endParaRPr>
          </a:p>
          <a:p>
            <a:pPr algn="r" rtl="1" eaLnBrk="1" hangingPunct="1">
              <a:defRPr/>
            </a:pP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4" y="14672049"/>
            <a:ext cx="21048577" cy="642562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بحث و </a:t>
            </a:r>
            <a:r>
              <a:rPr lang="fa-IR" sz="5400" dirty="0" smtClean="0">
                <a:cs typeface="B Titr" panose="00000700000000000000" pitchFamily="2" charset="-78"/>
              </a:rPr>
              <a:t>نتیجه‌گیری</a:t>
            </a:r>
            <a:r>
              <a:rPr lang="fa-IR" sz="5400" dirty="0">
                <a:cs typeface="B Titr" panose="00000700000000000000" pitchFamily="2" charset="-78"/>
              </a:rPr>
              <a:t>:</a:t>
            </a:r>
            <a:endParaRPr lang="fa-IR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en-US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en-US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en-US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en-US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en-US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4" y="21430775"/>
            <a:ext cx="42508740" cy="2493526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4400" dirty="0">
                <a:cs typeface="B Titr" panose="00000700000000000000" pitchFamily="2" charset="-78"/>
              </a:rPr>
              <a:t>کلید </a:t>
            </a:r>
            <a:r>
              <a:rPr lang="fa-IR" sz="4400" dirty="0" smtClean="0">
                <a:cs typeface="B Titr" panose="00000700000000000000" pitchFamily="2" charset="-78"/>
              </a:rPr>
              <a:t>واژه‌ها:</a:t>
            </a:r>
          </a:p>
          <a:p>
            <a:pPr algn="r" rtl="1" eaLnBrk="1" hangingPunct="1">
              <a:defRPr/>
            </a:pPr>
            <a:endParaRPr lang="en-US" sz="4400" dirty="0" smtClean="0">
              <a:cs typeface="B Titr" panose="00000700000000000000" pitchFamily="2" charset="-78"/>
            </a:endParaRPr>
          </a:p>
          <a:p>
            <a:pPr algn="r" rtl="1" eaLnBrk="1" hangingPunct="1">
              <a:defRPr/>
            </a:pPr>
            <a:r>
              <a:rPr lang="fa-IR" sz="4400" dirty="0">
                <a:cs typeface="B Titr" panose="00000700000000000000" pitchFamily="2" charset="-78"/>
              </a:rPr>
              <a:t>رفرنس</a:t>
            </a:r>
            <a:r>
              <a:rPr lang="fa-IR" sz="4400" dirty="0" smtClean="0">
                <a:cs typeface="B Titr" panose="00000700000000000000" pitchFamily="2" charset="-78"/>
              </a:rPr>
              <a:t>:</a:t>
            </a:r>
            <a:endParaRPr lang="fa-IR" sz="4400" dirty="0" smtClean="0">
              <a:cs typeface="B Titr" panose="00000700000000000000" pitchFamily="2" charset="-78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="" xmlns:a16="http://schemas.microsoft.com/office/drawing/2014/main" id="{EBD9C599-6CBD-8948-B8ED-4FC99C2B5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3400" y="4129314"/>
            <a:ext cx="4150894" cy="1342668"/>
          </a:xfrm>
          <a:prstGeom prst="roundRect">
            <a:avLst>
              <a:gd name="adj" fmla="val 7000"/>
            </a:avLst>
          </a:prstGeom>
          <a:noFill/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Code: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32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Microsoft account</cp:lastModifiedBy>
  <cp:revision>193</cp:revision>
  <dcterms:created xsi:type="dcterms:W3CDTF">2018-04-09T07:28:08Z</dcterms:created>
  <dcterms:modified xsi:type="dcterms:W3CDTF">2024-08-21T05:41:40Z</dcterms:modified>
</cp:coreProperties>
</file>