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0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embeddedFontLst>
    <p:embeddedFont>
      <p:font typeface="B Titr" panose="00000700000000000000" pitchFamily="2" charset="-78"/>
      <p:bold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152" userDrawn="1">
          <p15:clr>
            <a:srgbClr val="A4A3A4"/>
          </p15:clr>
        </p15:guide>
        <p15:guide id="3" pos="206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0669" autoAdjust="0"/>
  </p:normalViewPr>
  <p:slideViewPr>
    <p:cSldViewPr snapToGrid="0">
      <p:cViewPr varScale="1">
        <p:scale>
          <a:sx n="74" d="100"/>
          <a:sy n="74" d="100"/>
        </p:scale>
        <p:origin x="1110" y="72"/>
      </p:cViewPr>
      <p:guideLst>
        <p:guide pos="4152"/>
        <p:guide pos="206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D062B-4BE9-4466-A998-A2D02C0FD42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2"/>
            <a:ext cx="5486400" cy="36004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D4618-2117-43E6-93A0-5A167707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37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25582" rtl="0" eaLnBrk="1" latinLnBrk="0" hangingPunct="1">
      <a:defRPr sz="296" kern="1200">
        <a:solidFill>
          <a:schemeClr val="tx1"/>
        </a:solidFill>
        <a:latin typeface="+mn-lt"/>
        <a:ea typeface="+mn-ea"/>
        <a:cs typeface="+mn-cs"/>
      </a:defRPr>
    </a:lvl1pPr>
    <a:lvl2pPr marL="112791" algn="l" defTabSz="225582" rtl="0" eaLnBrk="1" latinLnBrk="0" hangingPunct="1">
      <a:defRPr sz="296" kern="1200">
        <a:solidFill>
          <a:schemeClr val="tx1"/>
        </a:solidFill>
        <a:latin typeface="+mn-lt"/>
        <a:ea typeface="+mn-ea"/>
        <a:cs typeface="+mn-cs"/>
      </a:defRPr>
    </a:lvl2pPr>
    <a:lvl3pPr marL="225582" algn="l" defTabSz="225582" rtl="0" eaLnBrk="1" latinLnBrk="0" hangingPunct="1">
      <a:defRPr sz="296" kern="1200">
        <a:solidFill>
          <a:schemeClr val="tx1"/>
        </a:solidFill>
        <a:latin typeface="+mn-lt"/>
        <a:ea typeface="+mn-ea"/>
        <a:cs typeface="+mn-cs"/>
      </a:defRPr>
    </a:lvl3pPr>
    <a:lvl4pPr marL="338374" algn="l" defTabSz="225582" rtl="0" eaLnBrk="1" latinLnBrk="0" hangingPunct="1">
      <a:defRPr sz="296" kern="1200">
        <a:solidFill>
          <a:schemeClr val="tx1"/>
        </a:solidFill>
        <a:latin typeface="+mn-lt"/>
        <a:ea typeface="+mn-ea"/>
        <a:cs typeface="+mn-cs"/>
      </a:defRPr>
    </a:lvl4pPr>
    <a:lvl5pPr marL="451165" algn="l" defTabSz="225582" rtl="0" eaLnBrk="1" latinLnBrk="0" hangingPunct="1">
      <a:defRPr sz="296" kern="1200">
        <a:solidFill>
          <a:schemeClr val="tx1"/>
        </a:solidFill>
        <a:latin typeface="+mn-lt"/>
        <a:ea typeface="+mn-ea"/>
        <a:cs typeface="+mn-cs"/>
      </a:defRPr>
    </a:lvl5pPr>
    <a:lvl6pPr marL="563956" algn="l" defTabSz="225582" rtl="0" eaLnBrk="1" latinLnBrk="0" hangingPunct="1">
      <a:defRPr sz="296" kern="1200">
        <a:solidFill>
          <a:schemeClr val="tx1"/>
        </a:solidFill>
        <a:latin typeface="+mn-lt"/>
        <a:ea typeface="+mn-ea"/>
        <a:cs typeface="+mn-cs"/>
      </a:defRPr>
    </a:lvl6pPr>
    <a:lvl7pPr marL="676747" algn="l" defTabSz="225582" rtl="0" eaLnBrk="1" latinLnBrk="0" hangingPunct="1">
      <a:defRPr sz="296" kern="1200">
        <a:solidFill>
          <a:schemeClr val="tx1"/>
        </a:solidFill>
        <a:latin typeface="+mn-lt"/>
        <a:ea typeface="+mn-ea"/>
        <a:cs typeface="+mn-cs"/>
      </a:defRPr>
    </a:lvl7pPr>
    <a:lvl8pPr marL="789539" algn="l" defTabSz="225582" rtl="0" eaLnBrk="1" latinLnBrk="0" hangingPunct="1">
      <a:defRPr sz="296" kern="1200">
        <a:solidFill>
          <a:schemeClr val="tx1"/>
        </a:solidFill>
        <a:latin typeface="+mn-lt"/>
        <a:ea typeface="+mn-ea"/>
        <a:cs typeface="+mn-cs"/>
      </a:defRPr>
    </a:lvl8pPr>
    <a:lvl9pPr marL="902330" algn="l" defTabSz="225582" rtl="0" eaLnBrk="1" latinLnBrk="0" hangingPunct="1">
      <a:defRPr sz="29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-25685"/>
            <a:ext cx="9906000" cy="12788116"/>
            <a:chOff x="0" y="-91440"/>
            <a:chExt cx="43526075" cy="45525119"/>
          </a:xfrm>
        </p:grpSpPr>
        <p:sp>
          <p:nvSpPr>
            <p:cNvPr id="8" name="TextBox 7"/>
            <p:cNvSpPr txBox="1"/>
            <p:nvPr/>
          </p:nvSpPr>
          <p:spPr>
            <a:xfrm>
              <a:off x="0" y="1"/>
              <a:ext cx="43526075" cy="3944416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 rtl="1"/>
              <a:endParaRPr lang="fa-IR" sz="6600" dirty="0">
                <a:cs typeface="B Titr" panose="00000700000000000000" pitchFamily="2" charset="-78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783"/>
              <a:ext cx="2194560" cy="240191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85164" y="-16009"/>
              <a:ext cx="3040911" cy="237744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281564" y="-91440"/>
              <a:ext cx="25424325" cy="45525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25000"/>
                </a:lnSpc>
              </a:pPr>
              <a:r>
                <a:rPr lang="fa-IR" sz="6600" dirty="0">
                  <a:solidFill>
                    <a:schemeClr val="bg1"/>
                  </a:solidFill>
                  <a:cs typeface="B Titr" panose="00000700000000000000" pitchFamily="2" charset="-78"/>
                </a:rPr>
                <a:t>نخستین جشنواره علمی فرهنگی و هنری دانشجویی دانشکده پیراپزشکی (امید)</a:t>
              </a:r>
            </a:p>
            <a:p>
              <a:pPr algn="ctr" rtl="1">
                <a:lnSpc>
                  <a:spcPct val="125000"/>
                </a:lnSpc>
              </a:pPr>
              <a:r>
                <a:rPr lang="fa-IR" sz="6600" dirty="0">
                  <a:solidFill>
                    <a:schemeClr val="bg1"/>
                  </a:solidFill>
                  <a:cs typeface="B Titr" panose="00000700000000000000" pitchFamily="2" charset="-78"/>
                </a:rPr>
                <a:t>(21 </a:t>
              </a:r>
              <a:r>
                <a:rPr lang="fa-IR" sz="6600" dirty="0" smtClean="0">
                  <a:solidFill>
                    <a:schemeClr val="bg1"/>
                  </a:solidFill>
                  <a:cs typeface="B Titr" panose="00000700000000000000" pitchFamily="2" charset="-78"/>
                </a:rPr>
                <a:t>آبان </a:t>
              </a:r>
              <a:r>
                <a:rPr lang="fa-IR" sz="6600" dirty="0">
                  <a:solidFill>
                    <a:schemeClr val="bg1"/>
                  </a:solidFill>
                  <a:cs typeface="B Titr" panose="00000700000000000000" pitchFamily="2" charset="-78"/>
                </a:rPr>
                <a:t>ماه 1403</a:t>
              </a:r>
              <a:r>
                <a:rPr lang="fa-IR" sz="6600" dirty="0" smtClean="0">
                  <a:solidFill>
                    <a:schemeClr val="bg1"/>
                  </a:solidFill>
                  <a:cs typeface="B Titr" panose="00000700000000000000" pitchFamily="2" charset="-78"/>
                </a:rPr>
                <a:t>)</a:t>
              </a:r>
              <a:endParaRPr lang="fa-IR" sz="6600" dirty="0"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863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0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2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8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4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4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8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2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0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5BFE5-32FC-43EE-B228-023E40A467C7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0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237995" y="0"/>
            <a:ext cx="2876385" cy="5879769"/>
          </a:xfrm>
          <a:custGeom>
            <a:avLst/>
            <a:gdLst>
              <a:gd name="connsiteX0" fmla="*/ 0 w 2943616"/>
              <a:gd name="connsiteY0" fmla="*/ 0 h 6858000"/>
              <a:gd name="connsiteX1" fmla="*/ 2943616 w 2943616"/>
              <a:gd name="connsiteY1" fmla="*/ 0 h 6858000"/>
              <a:gd name="connsiteX2" fmla="*/ 2943616 w 2943616"/>
              <a:gd name="connsiteY2" fmla="*/ 6044473 h 6858000"/>
              <a:gd name="connsiteX3" fmla="*/ 2130089 w 2943616"/>
              <a:gd name="connsiteY3" fmla="*/ 6858000 h 6858000"/>
              <a:gd name="connsiteX4" fmla="*/ 813527 w 2943616"/>
              <a:gd name="connsiteY4" fmla="*/ 6858000 h 6858000"/>
              <a:gd name="connsiteX5" fmla="*/ 0 w 2943616"/>
              <a:gd name="connsiteY5" fmla="*/ 60444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3616" h="6858000">
                <a:moveTo>
                  <a:pt x="0" y="0"/>
                </a:moveTo>
                <a:lnTo>
                  <a:pt x="2943616" y="0"/>
                </a:lnTo>
                <a:lnTo>
                  <a:pt x="2943616" y="6044473"/>
                </a:lnTo>
                <a:cubicBezTo>
                  <a:pt x="2943616" y="6493772"/>
                  <a:pt x="2579388" y="6858000"/>
                  <a:pt x="2130089" y="6858000"/>
                </a:cubicBezTo>
                <a:lnTo>
                  <a:pt x="813527" y="6858000"/>
                </a:lnTo>
                <a:cubicBezTo>
                  <a:pt x="364228" y="6858000"/>
                  <a:pt x="0" y="6493772"/>
                  <a:pt x="0" y="6044473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ln w="1270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457184" y="346032"/>
            <a:ext cx="2981194" cy="6380446"/>
          </a:xfrm>
          <a:prstGeom prst="roundRect">
            <a:avLst>
              <a:gd name="adj" fmla="val 43470"/>
            </a:avLst>
          </a:prstGeom>
          <a:gradFill flip="none" rotWithShape="1">
            <a:gsLst>
              <a:gs pos="59000">
                <a:schemeClr val="accent1">
                  <a:lumMod val="5000"/>
                  <a:lumOff val="95000"/>
                </a:schemeClr>
              </a:gs>
              <a:gs pos="99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9050">
            <a:solidFill>
              <a:schemeClr val="accent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 rot="10800000">
            <a:off x="6711670" y="1550503"/>
            <a:ext cx="2998998" cy="5307493"/>
          </a:xfrm>
          <a:custGeom>
            <a:avLst/>
            <a:gdLst>
              <a:gd name="connsiteX0" fmla="*/ 0 w 2943616"/>
              <a:gd name="connsiteY0" fmla="*/ 0 h 6858000"/>
              <a:gd name="connsiteX1" fmla="*/ 2943616 w 2943616"/>
              <a:gd name="connsiteY1" fmla="*/ 0 h 6858000"/>
              <a:gd name="connsiteX2" fmla="*/ 2943616 w 2943616"/>
              <a:gd name="connsiteY2" fmla="*/ 6044473 h 6858000"/>
              <a:gd name="connsiteX3" fmla="*/ 2130089 w 2943616"/>
              <a:gd name="connsiteY3" fmla="*/ 6858000 h 6858000"/>
              <a:gd name="connsiteX4" fmla="*/ 813527 w 2943616"/>
              <a:gd name="connsiteY4" fmla="*/ 6858000 h 6858000"/>
              <a:gd name="connsiteX5" fmla="*/ 0 w 2943616"/>
              <a:gd name="connsiteY5" fmla="*/ 60444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3616" h="6858000">
                <a:moveTo>
                  <a:pt x="0" y="0"/>
                </a:moveTo>
                <a:lnTo>
                  <a:pt x="2943616" y="0"/>
                </a:lnTo>
                <a:lnTo>
                  <a:pt x="2943616" y="6044473"/>
                </a:lnTo>
                <a:cubicBezTo>
                  <a:pt x="2943616" y="6493772"/>
                  <a:pt x="2579388" y="6858000"/>
                  <a:pt x="2130089" y="6858000"/>
                </a:cubicBezTo>
                <a:lnTo>
                  <a:pt x="813527" y="6858000"/>
                </a:lnTo>
                <a:cubicBezTo>
                  <a:pt x="364228" y="6858000"/>
                  <a:pt x="0" y="6493772"/>
                  <a:pt x="0" y="6044473"/>
                </a:cubicBezTo>
                <a:close/>
              </a:path>
            </a:pathLst>
          </a:custGeom>
          <a:gradFill flip="none" rotWithShape="1">
            <a:gsLst>
              <a:gs pos="45000">
                <a:schemeClr val="accent1">
                  <a:lumMod val="5000"/>
                  <a:lumOff val="95000"/>
                </a:schemeClr>
              </a:gs>
              <a:gs pos="93000">
                <a:schemeClr val="accent1">
                  <a:lumMod val="45000"/>
                  <a:lumOff val="55000"/>
                </a:schemeClr>
              </a:gs>
              <a:gs pos="9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 w="1270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81779" y="1736668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 smtClean="0">
                <a:cs typeface="+mj-cs"/>
              </a:rPr>
              <a:t>عنوان</a:t>
            </a:r>
            <a:endParaRPr lang="en-US" b="1" dirty="0">
              <a:cs typeface="+mj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49051" y="6075124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400" b="1" dirty="0" smtClean="0">
                <a:cs typeface="+mj-cs"/>
              </a:rPr>
              <a:t>تهیه کنندگان:</a:t>
            </a:r>
            <a:endParaRPr lang="en-US" sz="1400" b="1" dirty="0">
              <a:cs typeface="+mj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457184" y="82984"/>
            <a:ext cx="914400" cy="263047"/>
          </a:xfrm>
          <a:prstGeom prst="round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Code: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8981779" y="0"/>
            <a:ext cx="921087" cy="746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70" y="25738"/>
            <a:ext cx="875765" cy="691958"/>
          </a:xfrm>
          <a:prstGeom prst="rect">
            <a:avLst/>
          </a:prstGeom>
        </p:spPr>
      </p:pic>
      <p:sp>
        <p:nvSpPr>
          <p:cNvPr id="15" name="TextBox 3"/>
          <p:cNvSpPr txBox="1"/>
          <p:nvPr/>
        </p:nvSpPr>
        <p:spPr>
          <a:xfrm>
            <a:off x="6508265" y="717696"/>
            <a:ext cx="3405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fa-IR" sz="1050" b="1" kern="1200" dirty="0">
                <a:solidFill>
                  <a:srgbClr val="000000"/>
                </a:solidFill>
                <a:effectLst/>
                <a:latin typeface="Adobe Heiti Std R" panose="020B0400000000000000" pitchFamily="34" charset="-128"/>
                <a:ea typeface="Adobe Heiti Std R" panose="020B0400000000000000" pitchFamily="34" charset="-128"/>
                <a:cs typeface="Arial" panose="020B0604020202020204" pitchFamily="34" charset="0"/>
              </a:rPr>
              <a:t>نخستین جشنواره علمی فرهنگی دانشجویی دانشکده پیراپزشکی (امید)</a:t>
            </a:r>
            <a:endParaRPr lang="en-US" sz="105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fa-IR" sz="1050" b="1" kern="1200" dirty="0">
                <a:solidFill>
                  <a:srgbClr val="000000"/>
                </a:solidFill>
                <a:effectLst/>
                <a:latin typeface="Adobe Heiti Std R" panose="020B0400000000000000" pitchFamily="34" charset="-128"/>
                <a:ea typeface="Adobe Heiti Std R" panose="020B0400000000000000" pitchFamily="34" charset="-128"/>
                <a:cs typeface="Arial" panose="020B0604020202020204" pitchFamily="34" charset="0"/>
              </a:rPr>
              <a:t>21 آبان ماه 1403</a:t>
            </a:r>
            <a:endParaRPr lang="en-US" sz="105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412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1725</TotalTime>
  <Words>20</Words>
  <Application>Microsoft Office PowerPoint</Application>
  <PresentationFormat>A4 Paper (210x297 mm)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Times New Roman</vt:lpstr>
      <vt:lpstr>B Titr</vt:lpstr>
      <vt:lpstr>Adobe Heiti Std R</vt:lpstr>
      <vt:lpstr>Calibri Light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GreenPoster</dc:creator>
  <cp:lastModifiedBy>user</cp:lastModifiedBy>
  <cp:revision>205</cp:revision>
  <dcterms:created xsi:type="dcterms:W3CDTF">2018-04-09T07:28:08Z</dcterms:created>
  <dcterms:modified xsi:type="dcterms:W3CDTF">2024-08-26T06:14:08Z</dcterms:modified>
</cp:coreProperties>
</file>